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323" r:id="rId2"/>
    <p:sldId id="322" r:id="rId3"/>
    <p:sldId id="258" r:id="rId4"/>
    <p:sldId id="260" r:id="rId5"/>
    <p:sldId id="259" r:id="rId6"/>
    <p:sldId id="319" r:id="rId7"/>
    <p:sldId id="320" r:id="rId8"/>
    <p:sldId id="269" r:id="rId9"/>
    <p:sldId id="302" r:id="rId10"/>
    <p:sldId id="270" r:id="rId11"/>
    <p:sldId id="315" r:id="rId12"/>
    <p:sldId id="316" r:id="rId13"/>
    <p:sldId id="317" r:id="rId14"/>
    <p:sldId id="303" r:id="rId15"/>
    <p:sldId id="286" r:id="rId16"/>
    <p:sldId id="297" r:id="rId17"/>
    <p:sldId id="311" r:id="rId18"/>
    <p:sldId id="294" r:id="rId19"/>
    <p:sldId id="289" r:id="rId20"/>
    <p:sldId id="304" r:id="rId21"/>
    <p:sldId id="290" r:id="rId22"/>
    <p:sldId id="312" r:id="rId23"/>
    <p:sldId id="308" r:id="rId24"/>
    <p:sldId id="292" r:id="rId25"/>
    <p:sldId id="291" r:id="rId26"/>
    <p:sldId id="293" r:id="rId27"/>
    <p:sldId id="305" r:id="rId28"/>
    <p:sldId id="295" r:id="rId29"/>
    <p:sldId id="307" r:id="rId30"/>
    <p:sldId id="296" r:id="rId31"/>
    <p:sldId id="287" r:id="rId32"/>
    <p:sldId id="309" r:id="rId33"/>
    <p:sldId id="310" r:id="rId34"/>
    <p:sldId id="298" r:id="rId35"/>
    <p:sldId id="285" r:id="rId36"/>
    <p:sldId id="299" r:id="rId37"/>
    <p:sldId id="284"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4901" autoAdjust="0"/>
  </p:normalViewPr>
  <p:slideViewPr>
    <p:cSldViewPr snapToGrid="0">
      <p:cViewPr varScale="1">
        <p:scale>
          <a:sx n="58" d="100"/>
          <a:sy n="58" d="100"/>
        </p:scale>
        <p:origin x="1560" y="48"/>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A3DA744-71BE-4DFE-B6A9-ECC1A1517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a:extLst>
              <a:ext uri="{FF2B5EF4-FFF2-40B4-BE49-F238E27FC236}">
                <a16:creationId xmlns:a16="http://schemas.microsoft.com/office/drawing/2014/main" id="{8C49E669-0051-48FC-9F4C-97324565D8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56771F-EF54-4A3F-9C1B-EE4F1FA11A3C}" type="datetimeFigureOut">
              <a:rPr lang="fr-MA" smtClean="0"/>
              <a:t>04/08/2022</a:t>
            </a:fld>
            <a:endParaRPr lang="fr-MA"/>
          </a:p>
        </p:txBody>
      </p:sp>
      <p:sp>
        <p:nvSpPr>
          <p:cNvPr id="4" name="Espace réservé du pied de page 3">
            <a:extLst>
              <a:ext uri="{FF2B5EF4-FFF2-40B4-BE49-F238E27FC236}">
                <a16:creationId xmlns:a16="http://schemas.microsoft.com/office/drawing/2014/main" id="{0F543317-20CF-40B4-A38D-C1D8F11900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5" name="Espace réservé du numéro de diapositive 4">
            <a:extLst>
              <a:ext uri="{FF2B5EF4-FFF2-40B4-BE49-F238E27FC236}">
                <a16:creationId xmlns:a16="http://schemas.microsoft.com/office/drawing/2014/main" id="{CE7D9C62-6965-4C1A-90F1-702A9C9589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4D8276-5914-4A57-9D52-0D0945523499}" type="slidenum">
              <a:rPr lang="fr-MA" smtClean="0"/>
              <a:t>‹N°›</a:t>
            </a:fld>
            <a:endParaRPr lang="fr-MA"/>
          </a:p>
        </p:txBody>
      </p:sp>
    </p:spTree>
    <p:extLst>
      <p:ext uri="{BB962C8B-B14F-4D97-AF65-F5344CB8AC3E}">
        <p14:creationId xmlns:p14="http://schemas.microsoft.com/office/powerpoint/2010/main" val="17680871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3DFC60-527A-4FE1-B16D-751F92A5C073}" type="datetimeFigureOut">
              <a:rPr lang="fr-MA" smtClean="0"/>
              <a:t>04/08/2022</a:t>
            </a:fld>
            <a:endParaRPr lang="fr-M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F12F3-20DD-49F5-96FA-96A0BDF1EBD1}" type="slidenum">
              <a:rPr lang="fr-MA" smtClean="0"/>
              <a:t>‹N°›</a:t>
            </a:fld>
            <a:endParaRPr lang="fr-MA"/>
          </a:p>
        </p:txBody>
      </p:sp>
    </p:spTree>
    <p:extLst>
      <p:ext uri="{BB962C8B-B14F-4D97-AF65-F5344CB8AC3E}">
        <p14:creationId xmlns:p14="http://schemas.microsoft.com/office/powerpoint/2010/main" val="449208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r.wikipedia.org/wiki/Sid%C3%A9rurgi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fr.wikipedia.org/wiki/Maroc"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b4711585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b4711585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800" dirty="0"/>
              <a:t>Je me présente </a:t>
            </a:r>
            <a:r>
              <a:rPr lang="fr-FR" sz="1800" dirty="0" err="1"/>
              <a:t>hussam</a:t>
            </a:r>
            <a:r>
              <a:rPr lang="fr-FR" sz="1800" dirty="0"/>
              <a:t> </a:t>
            </a:r>
            <a:r>
              <a:rPr lang="fr-FR" sz="1800" dirty="0" err="1"/>
              <a:t>essmahi</a:t>
            </a:r>
            <a:r>
              <a:rPr lang="fr-FR" sz="1800" dirty="0"/>
              <a:t> étudiant en 3eme année </a:t>
            </a:r>
            <a:r>
              <a:rPr lang="fr-FR" sz="1800" dirty="0" err="1"/>
              <a:t>esisa</a:t>
            </a:r>
            <a:r>
              <a:rPr lang="fr-FR" sz="1800" dirty="0"/>
              <a:t> filière Ingénierie Logicielle</a:t>
            </a:r>
          </a:p>
          <a:p>
            <a:endParaRPr lang="fr-FR" sz="1800" dirty="0"/>
          </a:p>
          <a:p>
            <a:r>
              <a:rPr lang="fr-FR" sz="1800" dirty="0"/>
              <a:t>Tout d’abord je tien A remercier les membres de jury pour avoir accepter de  De juger ce travail. Intitulé  </a:t>
            </a:r>
          </a:p>
          <a:p>
            <a:endParaRPr lang="fr-MA" sz="1800" dirty="0"/>
          </a:p>
          <a:p>
            <a:r>
              <a:rPr lang="fr-MA" sz="1800" dirty="0"/>
              <a:t>Il </a:t>
            </a:r>
            <a:r>
              <a:rPr lang="fr-MA" sz="1800" dirty="0" err="1"/>
              <a:t>ya</a:t>
            </a:r>
            <a:r>
              <a:rPr lang="fr-MA" sz="1800" dirty="0"/>
              <a:t> bcp des </a:t>
            </a:r>
            <a:r>
              <a:rPr lang="fr-MA" sz="1800" dirty="0" err="1"/>
              <a:t>societe</a:t>
            </a:r>
            <a:r>
              <a:rPr lang="fr-MA" sz="1800" dirty="0"/>
              <a:t> qui </a:t>
            </a:r>
            <a:r>
              <a:rPr lang="fr-MA" sz="1800" dirty="0" err="1"/>
              <a:t>gere</a:t>
            </a:r>
            <a:r>
              <a:rPr lang="fr-MA" sz="1800" dirty="0"/>
              <a:t> leur entreprise et leur données a travers des </a:t>
            </a:r>
            <a:r>
              <a:rPr lang="fr-MA" sz="1800" dirty="0" err="1"/>
              <a:t>methode</a:t>
            </a:r>
            <a:r>
              <a:rPr lang="fr-MA" sz="1800" dirty="0"/>
              <a:t> traditionnel comme l’utilisation des registre en papier ou les feuilles </a:t>
            </a:r>
            <a:r>
              <a:rPr lang="fr-MA" sz="1800" dirty="0" err="1"/>
              <a:t>excel</a:t>
            </a:r>
            <a:r>
              <a:rPr lang="fr-MA" sz="1800" dirty="0"/>
              <a:t> cela propose </a:t>
            </a:r>
            <a:r>
              <a:rPr lang="fr-MA" sz="1800" dirty="0" err="1"/>
              <a:t>plusieur</a:t>
            </a:r>
            <a:r>
              <a:rPr lang="fr-MA" sz="1800" dirty="0"/>
              <a:t> </a:t>
            </a:r>
            <a:r>
              <a:rPr lang="fr-MA" sz="1800" dirty="0" err="1"/>
              <a:t>problemes</a:t>
            </a:r>
            <a:r>
              <a:rPr lang="fr-MA" sz="1800" dirty="0"/>
              <a:t> </a:t>
            </a:r>
            <a:r>
              <a:rPr lang="fr-MA" sz="1800" dirty="0" err="1"/>
              <a:t>d’access</a:t>
            </a:r>
            <a:r>
              <a:rPr lang="fr-MA" sz="1800" dirty="0"/>
              <a:t> aux données et aussi la perte des donnée ,aujourd'hui je vais vous </a:t>
            </a:r>
            <a:r>
              <a:rPr lang="fr-MA" sz="1800" dirty="0" err="1"/>
              <a:t>presentez</a:t>
            </a:r>
            <a:r>
              <a:rPr lang="fr-MA" sz="1800" dirty="0"/>
              <a:t> mon projet de fin d’</a:t>
            </a:r>
            <a:r>
              <a:rPr lang="fr-MA" sz="1800" dirty="0" err="1"/>
              <a:t>etude</a:t>
            </a:r>
            <a:r>
              <a:rPr lang="fr-MA" sz="1800" dirty="0"/>
              <a:t> I-nurse . </a:t>
            </a:r>
          </a:p>
        </p:txBody>
      </p:sp>
    </p:spTree>
    <p:extLst>
      <p:ext uri="{BB962C8B-B14F-4D97-AF65-F5344CB8AC3E}">
        <p14:creationId xmlns:p14="http://schemas.microsoft.com/office/powerpoint/2010/main" val="2077784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b4c955e1f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b4c955e1f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MA" dirty="0"/>
              <a:t>La conception avec UML pour bien comprendre l’application comment ca marche</a:t>
            </a:r>
            <a:endParaRPr dirty="0"/>
          </a:p>
        </p:txBody>
      </p:sp>
    </p:spTree>
    <p:extLst>
      <p:ext uri="{BB962C8B-B14F-4D97-AF65-F5344CB8AC3E}">
        <p14:creationId xmlns:p14="http://schemas.microsoft.com/office/powerpoint/2010/main" val="67417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0215">
              <a:lnSpc>
                <a:spcPct val="150000"/>
              </a:lnSpc>
              <a:spcAft>
                <a:spcPts val="800"/>
              </a:spcAft>
            </a:pPr>
            <a:r>
              <a:rPr lang="fr-MA" sz="1800" dirty="0">
                <a:effectLst/>
                <a:latin typeface="Times New Roman" panose="02020603050405020304" pitchFamily="18" charset="0"/>
                <a:ea typeface="Calibri" panose="020F0502020204030204" pitchFamily="34" charset="0"/>
                <a:cs typeface="Times New Roman" panose="02020603050405020304" pitchFamily="18" charset="0"/>
              </a:rPr>
              <a:t>Tous les utilisateurs de l’application peuvent accéder au système. Cependant, chacun d’eux à un certain nombre de privilèges. C’est pour cela, qu’il faut au début s’identifier en donnant son login et son mot de passe et les privilèges seront attribués à l’utilisateur.</a:t>
            </a:r>
            <a:endParaRPr lang="fr-MA" sz="1800" dirty="0">
              <a:effectLst/>
              <a:latin typeface="Calibri" panose="020F0502020204030204" pitchFamily="34" charset="0"/>
              <a:ea typeface="Calibri" panose="020F0502020204030204" pitchFamily="34" charset="0"/>
              <a:cs typeface="Times New Roman" panose="02020603050405020304" pitchFamily="18" charset="0"/>
            </a:endParaRPr>
          </a:p>
          <a:p>
            <a:pPr indent="450215">
              <a:lnSpc>
                <a:spcPct val="150000"/>
              </a:lnSpc>
              <a:spcAft>
                <a:spcPts val="800"/>
              </a:spcAft>
            </a:pPr>
            <a:r>
              <a:rPr lang="fr-MA" sz="1800" i="1" dirty="0">
                <a:effectLst/>
                <a:latin typeface="Times New Roman" panose="02020603050405020304" pitchFamily="18" charset="0"/>
                <a:ea typeface="Calibri" panose="020F0502020204030204" pitchFamily="34" charset="0"/>
                <a:cs typeface="Times New Roman" panose="02020603050405020304" pitchFamily="18" charset="0"/>
              </a:rPr>
              <a:t>L’admin </a:t>
            </a:r>
            <a:r>
              <a:rPr lang="fr-MA" sz="1800" dirty="0">
                <a:effectLst/>
                <a:latin typeface="Times New Roman" panose="02020603050405020304" pitchFamily="18" charset="0"/>
                <a:ea typeface="Calibri" panose="020F0502020204030204" pitchFamily="34" charset="0"/>
                <a:cs typeface="Times New Roman" panose="02020603050405020304" pitchFamily="18" charset="0"/>
              </a:rPr>
              <a:t>a tous les droit de géré les utilisateur d’autre rôle  et de géré tous les options de l’application ( d’ajouter ,supprimer modifier ),</a:t>
            </a:r>
            <a:endParaRPr lang="fr-MA" sz="1800" dirty="0">
              <a:effectLst/>
              <a:latin typeface="Calibri" panose="020F0502020204030204" pitchFamily="34" charset="0"/>
              <a:ea typeface="Calibri" panose="020F0502020204030204" pitchFamily="34" charset="0"/>
              <a:cs typeface="Times New Roman" panose="02020603050405020304" pitchFamily="18" charset="0"/>
            </a:endParaRPr>
          </a:p>
          <a:p>
            <a:pPr indent="450215">
              <a:lnSpc>
                <a:spcPct val="150000"/>
              </a:lnSpc>
              <a:spcAft>
                <a:spcPts val="800"/>
              </a:spcAft>
            </a:pPr>
            <a:r>
              <a:rPr lang="fr-MA" sz="1800" i="1" dirty="0">
                <a:effectLst/>
                <a:latin typeface="Times New Roman" panose="02020603050405020304" pitchFamily="18" charset="0"/>
                <a:ea typeface="Calibri" panose="020F0502020204030204" pitchFamily="34" charset="0"/>
                <a:cs typeface="Times New Roman" panose="02020603050405020304" pitchFamily="18" charset="0"/>
              </a:rPr>
              <a:t>Assistance social</a:t>
            </a:r>
            <a:r>
              <a:rPr lang="fr-MA" sz="1800" dirty="0">
                <a:effectLst/>
                <a:latin typeface="Times New Roman" panose="02020603050405020304" pitchFamily="18" charset="0"/>
                <a:ea typeface="Calibri" panose="020F0502020204030204" pitchFamily="34" charset="0"/>
                <a:cs typeface="Times New Roman" panose="02020603050405020304" pitchFamily="18" charset="0"/>
              </a:rPr>
              <a:t> : gère les  assurances  en ajoutons les informations , consulté tous les listes</a:t>
            </a:r>
            <a:endParaRPr lang="fr-MA" sz="1800" dirty="0">
              <a:effectLst/>
              <a:latin typeface="Calibri" panose="020F0502020204030204" pitchFamily="34" charset="0"/>
              <a:ea typeface="Calibri" panose="020F0502020204030204" pitchFamily="34" charset="0"/>
              <a:cs typeface="Times New Roman" panose="02020603050405020304" pitchFamily="18" charset="0"/>
            </a:endParaRPr>
          </a:p>
          <a:p>
            <a:pPr indent="450215">
              <a:lnSpc>
                <a:spcPct val="150000"/>
              </a:lnSpc>
              <a:spcAft>
                <a:spcPts val="800"/>
              </a:spcAft>
            </a:pPr>
            <a:r>
              <a:rPr lang="fr-MA" sz="1800" i="1" dirty="0">
                <a:effectLst/>
                <a:latin typeface="Times New Roman" panose="02020603050405020304" pitchFamily="18" charset="0"/>
                <a:ea typeface="Calibri" panose="020F0502020204030204" pitchFamily="34" charset="0"/>
                <a:cs typeface="Times New Roman" panose="02020603050405020304" pitchFamily="18" charset="0"/>
              </a:rPr>
              <a:t>Infirmier</a:t>
            </a:r>
            <a:r>
              <a:rPr lang="fr-MA" sz="1800" dirty="0">
                <a:effectLst/>
                <a:latin typeface="Times New Roman" panose="02020603050405020304" pitchFamily="18" charset="0"/>
                <a:ea typeface="Calibri" panose="020F0502020204030204" pitchFamily="34" charset="0"/>
                <a:cs typeface="Times New Roman" panose="02020603050405020304" pitchFamily="18" charset="0"/>
              </a:rPr>
              <a:t> :ajouté les informations et gère tous les pages sauf celle de  l’assurance  avec la possibilité de les consulter . </a:t>
            </a:r>
            <a:endParaRPr lang="fr-M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BA3F12F3-20DD-49F5-96FA-96A0BDF1EBD1}" type="slidenum">
              <a:rPr lang="fr-MA" smtClean="0"/>
              <a:t>12</a:t>
            </a:fld>
            <a:endParaRPr lang="fr-MA"/>
          </a:p>
        </p:txBody>
      </p:sp>
    </p:spTree>
    <p:extLst>
      <p:ext uri="{BB962C8B-B14F-4D97-AF65-F5344CB8AC3E}">
        <p14:creationId xmlns:p14="http://schemas.microsoft.com/office/powerpoint/2010/main" val="70355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6aff08049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6aff08049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481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A3F12F3-20DD-49F5-96FA-96A0BDF1EBD1}" type="slidenum">
              <a:rPr lang="fr-MA" smtClean="0"/>
              <a:t>36</a:t>
            </a:fld>
            <a:endParaRPr lang="fr-MA"/>
          </a:p>
        </p:txBody>
      </p:sp>
    </p:spTree>
    <p:extLst>
      <p:ext uri="{BB962C8B-B14F-4D97-AF65-F5344CB8AC3E}">
        <p14:creationId xmlns:p14="http://schemas.microsoft.com/office/powerpoint/2010/main" val="2235305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65b8c88666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65b8c88666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MA" sz="1800" dirty="0">
                <a:effectLst/>
                <a:latin typeface="Calibri" panose="020F0502020204030204" pitchFamily="34" charset="0"/>
                <a:ea typeface="Calibri" panose="020F0502020204030204" pitchFamily="34" charset="0"/>
                <a:cs typeface="Times New Roman" panose="02020603050405020304" pitchFamily="18" charset="0"/>
              </a:rPr>
              <a:t>je veux remercier   pour votre présence , pour votre lecture attentif à mon rapport de stage de fin d’</a:t>
            </a:r>
            <a:r>
              <a:rPr lang="fr-MA" sz="1800" dirty="0" err="1">
                <a:effectLst/>
                <a:latin typeface="Calibri" panose="020F0502020204030204" pitchFamily="34" charset="0"/>
                <a:ea typeface="Calibri" panose="020F0502020204030204" pitchFamily="34" charset="0"/>
                <a:cs typeface="Times New Roman" panose="02020603050405020304" pitchFamily="18" charset="0"/>
              </a:rPr>
              <a:t>etude</a:t>
            </a:r>
            <a:r>
              <a:rPr lang="fr-MA" sz="1800" dirty="0">
                <a:effectLst/>
                <a:latin typeface="Calibri" panose="020F0502020204030204" pitchFamily="34" charset="0"/>
                <a:ea typeface="Calibri" panose="020F0502020204030204" pitchFamily="34" charset="0"/>
                <a:cs typeface="Times New Roman" panose="02020603050405020304" pitchFamily="18" charset="0"/>
              </a:rPr>
              <a:t> et pour les remarque que vous s’</a:t>
            </a:r>
            <a:r>
              <a:rPr lang="fr-MA" sz="1800" dirty="0" err="1">
                <a:effectLst/>
                <a:latin typeface="Calibri" panose="020F0502020204030204" pitchFamily="34" charset="0"/>
                <a:ea typeface="Calibri" panose="020F0502020204030204" pitchFamily="34" charset="0"/>
                <a:cs typeface="Times New Roman" panose="02020603050405020304" pitchFamily="18" charset="0"/>
              </a:rPr>
              <a:t>adressrai</a:t>
            </a:r>
            <a:r>
              <a:rPr lang="fr-MA" sz="1800" dirty="0">
                <a:effectLst/>
                <a:latin typeface="Calibri" panose="020F0502020204030204" pitchFamily="34" charset="0"/>
                <a:ea typeface="Calibri" panose="020F0502020204030204" pitchFamily="34" charset="0"/>
                <a:cs typeface="Times New Roman" panose="02020603050405020304" pitchFamily="18" charset="0"/>
              </a:rPr>
              <a:t> lors de la soutenance, et les notion de base que vous m’apporter durons la </a:t>
            </a:r>
            <a:r>
              <a:rPr lang="fr-MA" sz="1800" dirty="0" err="1">
                <a:effectLst/>
                <a:latin typeface="Calibri" panose="020F0502020204030204" pitchFamily="34" charset="0"/>
                <a:ea typeface="Calibri" panose="020F0502020204030204" pitchFamily="34" charset="0"/>
                <a:cs typeface="Times New Roman" panose="02020603050405020304" pitchFamily="18" charset="0"/>
              </a:rPr>
              <a:t>periode</a:t>
            </a:r>
            <a:r>
              <a:rPr lang="fr-MA" sz="1800" dirty="0">
                <a:effectLst/>
                <a:latin typeface="Calibri" panose="020F0502020204030204" pitchFamily="34" charset="0"/>
                <a:ea typeface="Calibri" panose="020F0502020204030204" pitchFamily="34" charset="0"/>
                <a:cs typeface="Times New Roman" panose="02020603050405020304" pitchFamily="18" charset="0"/>
              </a:rPr>
              <a:t> d’</a:t>
            </a:r>
            <a:r>
              <a:rPr lang="fr-MA" sz="1800" dirty="0" err="1">
                <a:effectLst/>
                <a:latin typeface="Calibri" panose="020F0502020204030204" pitchFamily="34" charset="0"/>
                <a:ea typeface="Calibri" panose="020F0502020204030204" pitchFamily="34" charset="0"/>
                <a:cs typeface="Times New Roman" panose="02020603050405020304" pitchFamily="18" charset="0"/>
              </a:rPr>
              <a:t>etude</a:t>
            </a:r>
            <a:r>
              <a:rPr lang="fr-MA" sz="1800" dirty="0">
                <a:effectLst/>
                <a:latin typeface="Calibri" panose="020F0502020204030204" pitchFamily="34" charset="0"/>
                <a:ea typeface="Calibri" panose="020F0502020204030204" pitchFamily="34" charset="0"/>
                <a:cs typeface="Times New Roman" panose="02020603050405020304" pitchFamily="18" charset="0"/>
              </a:rPr>
              <a: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ad7e23cb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ad7e23cb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739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09763f32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09763f32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b4711585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b4711585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0"/>
              </a:spcBef>
              <a:spcAft>
                <a:spcPts val="0"/>
              </a:spcAft>
            </a:pPr>
            <a:r>
              <a:rPr lang="fr-FR" sz="1800" b="0" i="0" u="none" strike="noStrike" dirty="0">
                <a:solidFill>
                  <a:srgbClr val="000000"/>
                </a:solidFill>
                <a:effectLst/>
                <a:latin typeface="Times New Roman" panose="02020603050405020304" pitchFamily="18" charset="0"/>
              </a:rPr>
              <a:t>La transformation digitale est devenue DE PLUS EN PLUS IMPORTANT pour une entreprise ou n'importe quel type d'organisation. En effet, elle  assure une optimisation de temps et d'argent en automatisant des tâches de plus en plus complexes et </a:t>
            </a:r>
            <a:r>
              <a:rPr lang="fr-FR" sz="1800" b="0" i="0" u="none" strike="noStrike" dirty="0" err="1">
                <a:solidFill>
                  <a:srgbClr val="000000"/>
                </a:solidFill>
                <a:effectLst/>
                <a:latin typeface="Times New Roman" panose="02020603050405020304" pitchFamily="18" charset="0"/>
              </a:rPr>
              <a:t>repetitif</a:t>
            </a:r>
            <a:r>
              <a:rPr lang="fr-FR" sz="1800" b="0" i="0" u="none" strike="noStrike" dirty="0">
                <a:solidFill>
                  <a:srgbClr val="000000"/>
                </a:solidFill>
                <a:effectLst/>
                <a:latin typeface="Times New Roman" panose="02020603050405020304" pitchFamily="18" charset="0"/>
              </a:rPr>
              <a:t>.</a:t>
            </a:r>
            <a:endParaRPr lang="fr-FR" sz="1800" b="0" i="0" u="none" strike="noStrike" dirty="0">
              <a:solidFill>
                <a:srgbClr val="000000"/>
              </a:solidFill>
              <a:effectLst/>
              <a:latin typeface="Calibri" panose="020F0502020204030204" pitchFamily="34" charset="0"/>
            </a:endParaRPr>
          </a:p>
          <a:p>
            <a:br>
              <a:rPr lang="fr-FR" dirty="0"/>
            </a:b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solidFill>
                  <a:srgbClr val="202122"/>
                </a:solidFill>
                <a:effectLst/>
                <a:latin typeface="Arial" panose="020B0604020202020204" pitchFamily="34" charset="0"/>
              </a:rPr>
              <a:t>Sonasid</a:t>
            </a:r>
            <a:r>
              <a:rPr lang="fr-FR" b="0" i="0" dirty="0">
                <a:solidFill>
                  <a:srgbClr val="202122"/>
                </a:solidFill>
                <a:effectLst/>
                <a:latin typeface="Arial" panose="020B0604020202020204" pitchFamily="34" charset="0"/>
              </a:rPr>
              <a:t> ou Société nationale de </a:t>
            </a:r>
            <a:r>
              <a:rPr lang="fr-FR" b="0" i="0" u="none" strike="noStrike" dirty="0">
                <a:solidFill>
                  <a:srgbClr val="0645AD"/>
                </a:solidFill>
                <a:effectLst/>
                <a:latin typeface="Arial" panose="020B0604020202020204" pitchFamily="34" charset="0"/>
                <a:hlinkClick r:id="rId3" tooltip="Sidérurgie"/>
              </a:rPr>
              <a:t>sidérurgie</a:t>
            </a:r>
            <a:r>
              <a:rPr lang="fr-FR" b="0" i="0" dirty="0">
                <a:solidFill>
                  <a:srgbClr val="202122"/>
                </a:solidFill>
                <a:effectLst/>
                <a:latin typeface="Arial" panose="020B0604020202020204" pitchFamily="34" charset="0"/>
              </a:rPr>
              <a:t> est une entreprise dédiée principalement au secteur de la construction. Elle est le leader de l'acier sur le marché </a:t>
            </a:r>
            <a:r>
              <a:rPr lang="fr-FR" b="0" i="0" u="none" strike="noStrike" dirty="0">
                <a:solidFill>
                  <a:srgbClr val="0645AD"/>
                </a:solidFill>
                <a:effectLst/>
                <a:latin typeface="Arial" panose="020B0604020202020204" pitchFamily="34" charset="0"/>
                <a:hlinkClick r:id="rId4" tooltip="Maroc"/>
              </a:rPr>
              <a:t>marocain</a:t>
            </a:r>
            <a:r>
              <a:rPr lang="fr-FR" b="0" i="0" dirty="0">
                <a:solidFill>
                  <a:srgbClr val="202122"/>
                </a:solidFill>
                <a:effectLst/>
                <a:latin typeface="Arial" panose="020B0604020202020204" pitchFamily="34" charset="0"/>
              </a:rPr>
              <a:t>.</a:t>
            </a:r>
          </a:p>
          <a:p>
            <a:endParaRPr lang="fr-FR" b="0" i="0" dirty="0">
              <a:solidFill>
                <a:srgbClr val="202122"/>
              </a:solidFill>
              <a:effectLst/>
              <a:latin typeface="Arial" panose="020B0604020202020204" pitchFamily="34" charset="0"/>
            </a:endParaRPr>
          </a:p>
          <a:p>
            <a:r>
              <a:rPr lang="fr-FR" b="0" i="0" dirty="0">
                <a:solidFill>
                  <a:srgbClr val="202122"/>
                </a:solidFill>
                <a:effectLst/>
                <a:latin typeface="Arial" panose="020B0604020202020204" pitchFamily="34" charset="0"/>
              </a:rPr>
              <a:t>Le </a:t>
            </a:r>
            <a:r>
              <a:rPr lang="fr-FR" b="0" i="0" dirty="0" err="1">
                <a:solidFill>
                  <a:srgbClr val="202122"/>
                </a:solidFill>
                <a:effectLst/>
                <a:latin typeface="Arial" panose="020B0604020202020204" pitchFamily="34" charset="0"/>
              </a:rPr>
              <a:t>departement</a:t>
            </a:r>
            <a:r>
              <a:rPr lang="fr-FR" b="0" i="0" dirty="0">
                <a:solidFill>
                  <a:srgbClr val="202122"/>
                </a:solidFill>
                <a:effectLst/>
                <a:latin typeface="Arial" panose="020B0604020202020204" pitchFamily="34" charset="0"/>
              </a:rPr>
              <a:t> informatique : </a:t>
            </a:r>
          </a:p>
          <a:p>
            <a:r>
              <a:rPr lang="fr-FR" b="0" i="0" dirty="0">
                <a:solidFill>
                  <a:srgbClr val="202122"/>
                </a:solidFill>
                <a:effectLst/>
                <a:latin typeface="Arial" panose="020B0604020202020204" pitchFamily="34" charset="0"/>
              </a:rPr>
              <a:t>j’été dans les bureaux </a:t>
            </a:r>
            <a:r>
              <a:rPr lang="fr-FR" b="0" i="0" dirty="0" err="1">
                <a:solidFill>
                  <a:srgbClr val="202122"/>
                </a:solidFill>
                <a:effectLst/>
                <a:latin typeface="Arial" panose="020B0604020202020204" pitchFamily="34" charset="0"/>
              </a:rPr>
              <a:t>rh</a:t>
            </a:r>
            <a:r>
              <a:rPr lang="fr-FR" b="0" i="0" dirty="0">
                <a:solidFill>
                  <a:srgbClr val="202122"/>
                </a:solidFill>
                <a:effectLst/>
                <a:latin typeface="Arial" panose="020B0604020202020204" pitchFamily="34" charset="0"/>
              </a:rPr>
              <a:t> ,</a:t>
            </a:r>
          </a:p>
          <a:p>
            <a:r>
              <a:rPr lang="fr-MA" dirty="0"/>
              <a:t>--la </a:t>
            </a:r>
            <a:r>
              <a:rPr lang="fr-MA" dirty="0" err="1"/>
              <a:t>creation</a:t>
            </a:r>
            <a:r>
              <a:rPr lang="fr-MA" dirty="0"/>
              <a:t> d’un cahier de charge </a:t>
            </a:r>
          </a:p>
          <a:p>
            <a:r>
              <a:rPr lang="fr-MA" dirty="0"/>
              <a:t>-</a:t>
            </a:r>
            <a:r>
              <a:rPr lang="fr-MA" dirty="0" err="1"/>
              <a:t>creation</a:t>
            </a:r>
            <a:r>
              <a:rPr lang="fr-MA" dirty="0"/>
              <a:t> d’un MCD pour </a:t>
            </a:r>
            <a:r>
              <a:rPr lang="fr-MA" dirty="0" err="1"/>
              <a:t>connfirmée</a:t>
            </a:r>
            <a:r>
              <a:rPr lang="fr-MA" dirty="0"/>
              <a:t> les donnée et les information avec l’</a:t>
            </a:r>
            <a:r>
              <a:rPr lang="fr-MA" dirty="0" err="1"/>
              <a:t>encadrente</a:t>
            </a:r>
            <a:r>
              <a:rPr lang="fr-MA" dirty="0"/>
              <a:t>:</a:t>
            </a:r>
          </a:p>
          <a:p>
            <a:r>
              <a:rPr lang="fr-MA" dirty="0"/>
              <a:t>Est c’est ça que j’ai trouvé:</a:t>
            </a:r>
          </a:p>
        </p:txBody>
      </p:sp>
      <p:sp>
        <p:nvSpPr>
          <p:cNvPr id="4" name="Espace réservé du numéro de diapositive 3"/>
          <p:cNvSpPr>
            <a:spLocks noGrp="1"/>
          </p:cNvSpPr>
          <p:nvPr>
            <p:ph type="sldNum" sz="quarter" idx="5"/>
          </p:nvPr>
        </p:nvSpPr>
        <p:spPr/>
        <p:txBody>
          <a:bodyPr/>
          <a:lstStyle/>
          <a:p>
            <a:fld id="{BA3F12F3-20DD-49F5-96FA-96A0BDF1EBD1}" type="slidenum">
              <a:rPr lang="fr-MA" smtClean="0"/>
              <a:t>7</a:t>
            </a:fld>
            <a:endParaRPr lang="fr-MA"/>
          </a:p>
        </p:txBody>
      </p:sp>
    </p:spTree>
    <p:extLst>
      <p:ext uri="{BB962C8B-B14F-4D97-AF65-F5344CB8AC3E}">
        <p14:creationId xmlns:p14="http://schemas.microsoft.com/office/powerpoint/2010/main" val="1801415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b4c955e1f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b4c955e1f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dirty="0"/>
              <a:t>la premier semaine c’était pour </a:t>
            </a:r>
            <a:r>
              <a:rPr lang="fr-MA" dirty="0" err="1"/>
              <a:t>etudier</a:t>
            </a:r>
            <a:r>
              <a:rPr lang="fr-MA" dirty="0"/>
              <a:t> de l’</a:t>
            </a:r>
            <a:r>
              <a:rPr lang="fr-MA" dirty="0" err="1"/>
              <a:t>existance</a:t>
            </a:r>
            <a:r>
              <a:rPr lang="fr-MA" dirty="0"/>
              <a:t> c’est pour cela que j’ai </a:t>
            </a:r>
            <a:r>
              <a:rPr lang="fr-MA" dirty="0" err="1"/>
              <a:t>realise</a:t>
            </a:r>
            <a:r>
              <a:rPr lang="fr-MA" dirty="0"/>
              <a:t> un tour entre des différent bureaux dans l’atelier d’infirmerie et assurance  pour identifier les difficulté des ces employées , pour pouvoir </a:t>
            </a:r>
            <a:r>
              <a:rPr lang="fr-MA" dirty="0" err="1"/>
              <a:t>realise</a:t>
            </a:r>
            <a:r>
              <a:rPr lang="fr-MA" dirty="0"/>
              <a:t> la solution convenable et créer un cahier charge.</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A3F12F3-20DD-49F5-96FA-96A0BDF1EBD1}" type="slidenum">
              <a:rPr lang="fr-MA" smtClean="0"/>
              <a:t>9</a:t>
            </a:fld>
            <a:endParaRPr lang="fr-MA"/>
          </a:p>
        </p:txBody>
      </p:sp>
    </p:spTree>
    <p:extLst>
      <p:ext uri="{BB962C8B-B14F-4D97-AF65-F5344CB8AC3E}">
        <p14:creationId xmlns:p14="http://schemas.microsoft.com/office/powerpoint/2010/main" val="296332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6aff08049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6aff08049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84FDB2-9333-4D40-AC46-619DF0DDC0D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MA"/>
          </a:p>
        </p:txBody>
      </p:sp>
      <p:sp>
        <p:nvSpPr>
          <p:cNvPr id="3" name="Sous-titre 2">
            <a:extLst>
              <a:ext uri="{FF2B5EF4-FFF2-40B4-BE49-F238E27FC236}">
                <a16:creationId xmlns:a16="http://schemas.microsoft.com/office/drawing/2014/main" id="{FDB571E3-48C5-4AE9-8D7B-5B1AB57382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MA"/>
          </a:p>
        </p:txBody>
      </p:sp>
      <p:sp>
        <p:nvSpPr>
          <p:cNvPr id="4" name="Espace réservé de la date 3">
            <a:extLst>
              <a:ext uri="{FF2B5EF4-FFF2-40B4-BE49-F238E27FC236}">
                <a16:creationId xmlns:a16="http://schemas.microsoft.com/office/drawing/2014/main" id="{0E4EB626-9FD9-4EB4-8186-6A0439A62C3C}"/>
              </a:ext>
            </a:extLst>
          </p:cNvPr>
          <p:cNvSpPr>
            <a:spLocks noGrp="1"/>
          </p:cNvSpPr>
          <p:nvPr>
            <p:ph type="dt" sz="half" idx="10"/>
          </p:nvPr>
        </p:nvSpPr>
        <p:spPr/>
        <p:txBody>
          <a:bodyPr/>
          <a:lstStyle/>
          <a:p>
            <a:endParaRPr lang="fr-MA"/>
          </a:p>
        </p:txBody>
      </p:sp>
      <p:sp>
        <p:nvSpPr>
          <p:cNvPr id="5" name="Espace réservé du pied de page 4">
            <a:extLst>
              <a:ext uri="{FF2B5EF4-FFF2-40B4-BE49-F238E27FC236}">
                <a16:creationId xmlns:a16="http://schemas.microsoft.com/office/drawing/2014/main" id="{24895798-209F-4173-97A9-42C3EACCDCEC}"/>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4689880A-E48A-48F0-A1A4-FA88A5B5D030}"/>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911817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FD073-EC58-4A10-B025-7B638A8F9120}"/>
              </a:ext>
            </a:extLst>
          </p:cNvPr>
          <p:cNvSpPr>
            <a:spLocks noGrp="1"/>
          </p:cNvSpPr>
          <p:nvPr>
            <p:ph type="title"/>
          </p:nvPr>
        </p:nvSpPr>
        <p:spPr/>
        <p:txBody>
          <a:bodyPr/>
          <a:lstStyle/>
          <a:p>
            <a:r>
              <a:rPr lang="fr-FR"/>
              <a:t>Modifiez le style du titre</a:t>
            </a:r>
            <a:endParaRPr lang="fr-MA"/>
          </a:p>
        </p:txBody>
      </p:sp>
      <p:sp>
        <p:nvSpPr>
          <p:cNvPr id="3" name="Espace réservé du texte vertical 2">
            <a:extLst>
              <a:ext uri="{FF2B5EF4-FFF2-40B4-BE49-F238E27FC236}">
                <a16:creationId xmlns:a16="http://schemas.microsoft.com/office/drawing/2014/main" id="{27165CC2-24A5-4241-A80F-E5A9A6373E6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C733A5FF-41FE-4AFB-B43D-120FBF67E641}"/>
              </a:ext>
            </a:extLst>
          </p:cNvPr>
          <p:cNvSpPr>
            <a:spLocks noGrp="1"/>
          </p:cNvSpPr>
          <p:nvPr>
            <p:ph type="dt" sz="half" idx="10"/>
          </p:nvPr>
        </p:nvSpPr>
        <p:spPr/>
        <p:txBody>
          <a:bodyPr/>
          <a:lstStyle/>
          <a:p>
            <a:endParaRPr lang="fr-MA"/>
          </a:p>
        </p:txBody>
      </p:sp>
      <p:sp>
        <p:nvSpPr>
          <p:cNvPr id="5" name="Espace réservé du pied de page 4">
            <a:extLst>
              <a:ext uri="{FF2B5EF4-FFF2-40B4-BE49-F238E27FC236}">
                <a16:creationId xmlns:a16="http://schemas.microsoft.com/office/drawing/2014/main" id="{5EF00AA6-0761-4B6D-ACE0-884D112A32A8}"/>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2CB153AC-762B-4243-8566-0E4FFC0DBBB2}"/>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37276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87000CD-C024-4443-9248-EC75B94735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MA"/>
          </a:p>
        </p:txBody>
      </p:sp>
      <p:sp>
        <p:nvSpPr>
          <p:cNvPr id="3" name="Espace réservé du texte vertical 2">
            <a:extLst>
              <a:ext uri="{FF2B5EF4-FFF2-40B4-BE49-F238E27FC236}">
                <a16:creationId xmlns:a16="http://schemas.microsoft.com/office/drawing/2014/main" id="{356AD49B-13F6-4E58-BE1B-7277C10DC4D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72DEE480-E814-4107-AF64-9CE976F7E168}"/>
              </a:ext>
            </a:extLst>
          </p:cNvPr>
          <p:cNvSpPr>
            <a:spLocks noGrp="1"/>
          </p:cNvSpPr>
          <p:nvPr>
            <p:ph type="dt" sz="half" idx="10"/>
          </p:nvPr>
        </p:nvSpPr>
        <p:spPr/>
        <p:txBody>
          <a:bodyPr/>
          <a:lstStyle/>
          <a:p>
            <a:endParaRPr lang="fr-MA"/>
          </a:p>
        </p:txBody>
      </p:sp>
      <p:sp>
        <p:nvSpPr>
          <p:cNvPr id="5" name="Espace réservé du pied de page 4">
            <a:extLst>
              <a:ext uri="{FF2B5EF4-FFF2-40B4-BE49-F238E27FC236}">
                <a16:creationId xmlns:a16="http://schemas.microsoft.com/office/drawing/2014/main" id="{D934773B-CC96-4C32-A1FA-E57B8C68B579}"/>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9B2C5CAF-75FD-47F4-850B-90B561872ADF}"/>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870940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8"/>
        <p:cNvGrpSpPr/>
        <p:nvPr/>
      </p:nvGrpSpPr>
      <p:grpSpPr>
        <a:xfrm>
          <a:off x="0" y="0"/>
          <a:ext cx="0" cy="0"/>
          <a:chOff x="0" y="0"/>
          <a:chExt cx="0" cy="0"/>
        </a:xfrm>
      </p:grpSpPr>
      <p:sp>
        <p:nvSpPr>
          <p:cNvPr id="59" name="Google Shape;59;p13"/>
          <p:cNvSpPr/>
          <p:nvPr/>
        </p:nvSpPr>
        <p:spPr>
          <a:xfrm>
            <a:off x="8157451" y="2572853"/>
            <a:ext cx="4034364" cy="4284731"/>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E3FFD5"/>
              </a:gs>
              <a:gs pos="100000">
                <a:srgbClr val="90EBBA"/>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3"/>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13"/>
          <p:cNvSpPr txBox="1">
            <a:spLocks noGrp="1"/>
          </p:cNvSpPr>
          <p:nvPr>
            <p:ph type="title" idx="2" hasCustomPrompt="1"/>
          </p:nvPr>
        </p:nvSpPr>
        <p:spPr>
          <a:xfrm>
            <a:off x="960200" y="1960500"/>
            <a:ext cx="2241200" cy="54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2" name="Google Shape;62;p13"/>
          <p:cNvSpPr txBox="1">
            <a:spLocks noGrp="1"/>
          </p:cNvSpPr>
          <p:nvPr>
            <p:ph type="subTitle" idx="1"/>
          </p:nvPr>
        </p:nvSpPr>
        <p:spPr>
          <a:xfrm>
            <a:off x="960000" y="2620367"/>
            <a:ext cx="2241200" cy="427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3" name="Google Shape;63;p13"/>
          <p:cNvSpPr txBox="1">
            <a:spLocks noGrp="1"/>
          </p:cNvSpPr>
          <p:nvPr>
            <p:ph type="subTitle" idx="3"/>
          </p:nvPr>
        </p:nvSpPr>
        <p:spPr>
          <a:xfrm>
            <a:off x="960000" y="3102233"/>
            <a:ext cx="2241200" cy="8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64" name="Google Shape;64;p13"/>
          <p:cNvSpPr txBox="1">
            <a:spLocks noGrp="1"/>
          </p:cNvSpPr>
          <p:nvPr>
            <p:ph type="title" idx="4" hasCustomPrompt="1"/>
          </p:nvPr>
        </p:nvSpPr>
        <p:spPr>
          <a:xfrm>
            <a:off x="5725851" y="1960500"/>
            <a:ext cx="2241200" cy="54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5" name="Google Shape;65;p13"/>
          <p:cNvSpPr txBox="1">
            <a:spLocks noGrp="1"/>
          </p:cNvSpPr>
          <p:nvPr>
            <p:ph type="subTitle" idx="5"/>
          </p:nvPr>
        </p:nvSpPr>
        <p:spPr>
          <a:xfrm>
            <a:off x="5725651" y="2620367"/>
            <a:ext cx="2241200" cy="427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6" name="Google Shape;66;p13"/>
          <p:cNvSpPr txBox="1">
            <a:spLocks noGrp="1"/>
          </p:cNvSpPr>
          <p:nvPr>
            <p:ph type="subTitle" idx="6"/>
          </p:nvPr>
        </p:nvSpPr>
        <p:spPr>
          <a:xfrm>
            <a:off x="5725661" y="3102233"/>
            <a:ext cx="2241200" cy="8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67" name="Google Shape;67;p13"/>
          <p:cNvSpPr txBox="1">
            <a:spLocks noGrp="1"/>
          </p:cNvSpPr>
          <p:nvPr>
            <p:ph type="title" idx="7" hasCustomPrompt="1"/>
          </p:nvPr>
        </p:nvSpPr>
        <p:spPr>
          <a:xfrm>
            <a:off x="3342917" y="1960500"/>
            <a:ext cx="2241200" cy="54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8" name="Google Shape;68;p13"/>
          <p:cNvSpPr txBox="1">
            <a:spLocks noGrp="1"/>
          </p:cNvSpPr>
          <p:nvPr>
            <p:ph type="subTitle" idx="8"/>
          </p:nvPr>
        </p:nvSpPr>
        <p:spPr>
          <a:xfrm>
            <a:off x="3342717" y="2620367"/>
            <a:ext cx="2241200" cy="427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9" name="Google Shape;69;p13"/>
          <p:cNvSpPr txBox="1">
            <a:spLocks noGrp="1"/>
          </p:cNvSpPr>
          <p:nvPr>
            <p:ph type="subTitle" idx="9"/>
          </p:nvPr>
        </p:nvSpPr>
        <p:spPr>
          <a:xfrm>
            <a:off x="3342723" y="3102233"/>
            <a:ext cx="2241200" cy="8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70" name="Google Shape;70;p13"/>
          <p:cNvSpPr txBox="1">
            <a:spLocks noGrp="1"/>
          </p:cNvSpPr>
          <p:nvPr>
            <p:ph type="title" idx="13" hasCustomPrompt="1"/>
          </p:nvPr>
        </p:nvSpPr>
        <p:spPr>
          <a:xfrm>
            <a:off x="960200" y="3916800"/>
            <a:ext cx="2241200" cy="54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1" name="Google Shape;71;p13"/>
          <p:cNvSpPr txBox="1">
            <a:spLocks noGrp="1"/>
          </p:cNvSpPr>
          <p:nvPr>
            <p:ph type="subTitle" idx="14"/>
          </p:nvPr>
        </p:nvSpPr>
        <p:spPr>
          <a:xfrm>
            <a:off x="960000" y="4576667"/>
            <a:ext cx="2241200" cy="427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2" name="Google Shape;72;p13"/>
          <p:cNvSpPr txBox="1">
            <a:spLocks noGrp="1"/>
          </p:cNvSpPr>
          <p:nvPr>
            <p:ph type="subTitle" idx="15"/>
          </p:nvPr>
        </p:nvSpPr>
        <p:spPr>
          <a:xfrm>
            <a:off x="960000" y="5058533"/>
            <a:ext cx="2241200" cy="8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73" name="Google Shape;73;p13"/>
          <p:cNvSpPr txBox="1">
            <a:spLocks noGrp="1"/>
          </p:cNvSpPr>
          <p:nvPr>
            <p:ph type="title" idx="16" hasCustomPrompt="1"/>
          </p:nvPr>
        </p:nvSpPr>
        <p:spPr>
          <a:xfrm>
            <a:off x="3342917" y="3916800"/>
            <a:ext cx="2241200" cy="54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4" name="Google Shape;74;p13"/>
          <p:cNvSpPr txBox="1">
            <a:spLocks noGrp="1"/>
          </p:cNvSpPr>
          <p:nvPr>
            <p:ph type="subTitle" idx="17"/>
          </p:nvPr>
        </p:nvSpPr>
        <p:spPr>
          <a:xfrm>
            <a:off x="3342717" y="4576667"/>
            <a:ext cx="2241200" cy="427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5" name="Google Shape;75;p13"/>
          <p:cNvSpPr txBox="1">
            <a:spLocks noGrp="1"/>
          </p:cNvSpPr>
          <p:nvPr>
            <p:ph type="subTitle" idx="18"/>
          </p:nvPr>
        </p:nvSpPr>
        <p:spPr>
          <a:xfrm>
            <a:off x="3342725" y="5058533"/>
            <a:ext cx="2241200" cy="8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2273112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grpSp>
        <p:nvGrpSpPr>
          <p:cNvPr id="35" name="Google Shape;35;p7"/>
          <p:cNvGrpSpPr/>
          <p:nvPr/>
        </p:nvGrpSpPr>
        <p:grpSpPr>
          <a:xfrm>
            <a:off x="4703975" y="1915621"/>
            <a:ext cx="7488589" cy="4941683"/>
            <a:chOff x="3527981" y="1436716"/>
            <a:chExt cx="5616442" cy="3706262"/>
          </a:xfrm>
        </p:grpSpPr>
        <p:sp>
          <p:nvSpPr>
            <p:cNvPr id="36" name="Google Shape;36;p7"/>
            <p:cNvSpPr/>
            <p:nvPr/>
          </p:nvSpPr>
          <p:spPr>
            <a:xfrm>
              <a:off x="8037512" y="1436716"/>
              <a:ext cx="1106911" cy="1352702"/>
            </a:xfrm>
            <a:custGeom>
              <a:avLst/>
              <a:gdLst/>
              <a:ahLst/>
              <a:cxnLst/>
              <a:rect l="l" t="t" r="r" b="b"/>
              <a:pathLst>
                <a:path w="34537" h="42206" extrusionOk="0">
                  <a:moveTo>
                    <a:pt x="33000" y="36174"/>
                  </a:moveTo>
                  <a:cubicBezTo>
                    <a:pt x="33501" y="35773"/>
                    <a:pt x="33986" y="35322"/>
                    <a:pt x="34437" y="34871"/>
                  </a:cubicBezTo>
                  <a:cubicBezTo>
                    <a:pt x="34336" y="34821"/>
                    <a:pt x="34537" y="11011"/>
                    <a:pt x="34537" y="10944"/>
                  </a:cubicBezTo>
                  <a:cubicBezTo>
                    <a:pt x="33668" y="10242"/>
                    <a:pt x="32749" y="9608"/>
                    <a:pt x="31780" y="9039"/>
                  </a:cubicBezTo>
                  <a:cubicBezTo>
                    <a:pt x="16091" y="0"/>
                    <a:pt x="0" y="19432"/>
                    <a:pt x="11078" y="33400"/>
                  </a:cubicBezTo>
                  <a:cubicBezTo>
                    <a:pt x="18079" y="42206"/>
                    <a:pt x="26951" y="41187"/>
                    <a:pt x="33000" y="36174"/>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7"/>
            <p:cNvSpPr/>
            <p:nvPr/>
          </p:nvSpPr>
          <p:spPr>
            <a:xfrm>
              <a:off x="3527981" y="4113725"/>
              <a:ext cx="1150851" cy="1029254"/>
            </a:xfrm>
            <a:custGeom>
              <a:avLst/>
              <a:gdLst/>
              <a:ahLst/>
              <a:cxnLst/>
              <a:rect l="l" t="t" r="r" b="b"/>
              <a:pathLst>
                <a:path w="35908" h="32114" extrusionOk="0">
                  <a:moveTo>
                    <a:pt x="33267" y="15455"/>
                  </a:moveTo>
                  <a:cubicBezTo>
                    <a:pt x="28739" y="6165"/>
                    <a:pt x="16375" y="0"/>
                    <a:pt x="6600" y="10326"/>
                  </a:cubicBezTo>
                  <a:cubicBezTo>
                    <a:pt x="0" y="17310"/>
                    <a:pt x="1170" y="26283"/>
                    <a:pt x="6149" y="32030"/>
                  </a:cubicBezTo>
                  <a:cubicBezTo>
                    <a:pt x="6066" y="32114"/>
                    <a:pt x="31346" y="32114"/>
                    <a:pt x="31245" y="32114"/>
                  </a:cubicBezTo>
                  <a:cubicBezTo>
                    <a:pt x="35907" y="27252"/>
                    <a:pt x="35907" y="20836"/>
                    <a:pt x="33267" y="15455"/>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7"/>
            <p:cNvSpPr/>
            <p:nvPr/>
          </p:nvSpPr>
          <p:spPr>
            <a:xfrm>
              <a:off x="4108471" y="2028456"/>
              <a:ext cx="5035952" cy="3114523"/>
            </a:xfrm>
            <a:custGeom>
              <a:avLst/>
              <a:gdLst/>
              <a:ahLst/>
              <a:cxnLst/>
              <a:rect l="l" t="t" r="r" b="b"/>
              <a:pathLst>
                <a:path w="157128" h="97177" extrusionOk="0">
                  <a:moveTo>
                    <a:pt x="47737" y="67"/>
                  </a:moveTo>
                  <a:cubicBezTo>
                    <a:pt x="36759" y="769"/>
                    <a:pt x="26784" y="7185"/>
                    <a:pt x="19466" y="15389"/>
                  </a:cubicBezTo>
                  <a:cubicBezTo>
                    <a:pt x="16208" y="19048"/>
                    <a:pt x="13401" y="23058"/>
                    <a:pt x="10844" y="27235"/>
                  </a:cubicBezTo>
                  <a:cubicBezTo>
                    <a:pt x="5431" y="36107"/>
                    <a:pt x="1671" y="44111"/>
                    <a:pt x="736" y="54503"/>
                  </a:cubicBezTo>
                  <a:cubicBezTo>
                    <a:pt x="0" y="63008"/>
                    <a:pt x="936" y="71579"/>
                    <a:pt x="3493" y="79716"/>
                  </a:cubicBezTo>
                  <a:cubicBezTo>
                    <a:pt x="5330" y="85665"/>
                    <a:pt x="8054" y="91880"/>
                    <a:pt x="11346" y="97177"/>
                  </a:cubicBezTo>
                  <a:lnTo>
                    <a:pt x="157128" y="97177"/>
                  </a:lnTo>
                  <a:cubicBezTo>
                    <a:pt x="157128" y="97177"/>
                    <a:pt x="156927" y="6951"/>
                    <a:pt x="157028" y="7068"/>
                  </a:cubicBezTo>
                  <a:cubicBezTo>
                    <a:pt x="143093" y="9440"/>
                    <a:pt x="129024" y="16174"/>
                    <a:pt x="115674" y="16358"/>
                  </a:cubicBezTo>
                  <a:cubicBezTo>
                    <a:pt x="108038" y="16458"/>
                    <a:pt x="101121" y="13601"/>
                    <a:pt x="93953" y="11462"/>
                  </a:cubicBezTo>
                  <a:cubicBezTo>
                    <a:pt x="86217" y="9156"/>
                    <a:pt x="78481" y="6767"/>
                    <a:pt x="70761" y="4328"/>
                  </a:cubicBezTo>
                  <a:cubicBezTo>
                    <a:pt x="63961" y="2172"/>
                    <a:pt x="56977" y="0"/>
                    <a:pt x="49876" y="0"/>
                  </a:cubicBezTo>
                  <a:cubicBezTo>
                    <a:pt x="49157" y="0"/>
                    <a:pt x="48455" y="17"/>
                    <a:pt x="47737" y="67"/>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 name="Google Shape;39;p7"/>
          <p:cNvSpPr txBox="1">
            <a:spLocks noGrp="1"/>
          </p:cNvSpPr>
          <p:nvPr>
            <p:ph type="title"/>
          </p:nvPr>
        </p:nvSpPr>
        <p:spPr>
          <a:xfrm>
            <a:off x="960000" y="2356800"/>
            <a:ext cx="4182000" cy="1200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body" idx="1"/>
          </p:nvPr>
        </p:nvSpPr>
        <p:spPr>
          <a:xfrm>
            <a:off x="960000" y="3556800"/>
            <a:ext cx="4182000" cy="1896000"/>
          </a:xfrm>
          <a:prstGeom prst="rect">
            <a:avLst/>
          </a:prstGeom>
        </p:spPr>
        <p:txBody>
          <a:bodyPr spcFirstLastPara="1" wrap="square" lIns="91425" tIns="91425" rIns="91425" bIns="91425" anchor="t" anchorCtr="0">
            <a:noAutofit/>
          </a:bodyPr>
          <a:lstStyle>
            <a:lvl1pPr marL="609585" lvl="0" indent="-389457" rtl="0">
              <a:spcBef>
                <a:spcPts val="0"/>
              </a:spcBef>
              <a:spcAft>
                <a:spcPts val="0"/>
              </a:spcAft>
              <a:buSzPts val="1000"/>
              <a:buChar char="●"/>
              <a:defRPr sz="1600"/>
            </a:lvl1pPr>
            <a:lvl2pPr marL="1219170" lvl="1" indent="-389457" rtl="0">
              <a:spcBef>
                <a:spcPts val="2133"/>
              </a:spcBef>
              <a:spcAft>
                <a:spcPts val="0"/>
              </a:spcAft>
              <a:buSzPts val="1000"/>
              <a:buChar char="○"/>
              <a:defRPr sz="1333"/>
            </a:lvl2pPr>
            <a:lvl3pPr marL="1828754" lvl="2" indent="-389457" rtl="0">
              <a:spcBef>
                <a:spcPts val="2133"/>
              </a:spcBef>
              <a:spcAft>
                <a:spcPts val="0"/>
              </a:spcAft>
              <a:buSzPts val="1000"/>
              <a:buChar char="■"/>
              <a:defRPr sz="1333"/>
            </a:lvl3pPr>
            <a:lvl4pPr marL="2438339" lvl="3" indent="-389457" rtl="0">
              <a:spcBef>
                <a:spcPts val="2133"/>
              </a:spcBef>
              <a:spcAft>
                <a:spcPts val="0"/>
              </a:spcAft>
              <a:buSzPts val="1000"/>
              <a:buChar char="●"/>
              <a:defRPr sz="1333"/>
            </a:lvl4pPr>
            <a:lvl5pPr marL="3047924" lvl="4" indent="-389457" rtl="0">
              <a:spcBef>
                <a:spcPts val="2133"/>
              </a:spcBef>
              <a:spcAft>
                <a:spcPts val="0"/>
              </a:spcAft>
              <a:buSzPts val="1000"/>
              <a:buChar char="○"/>
              <a:defRPr sz="1333"/>
            </a:lvl5pPr>
            <a:lvl6pPr marL="3657509" lvl="5" indent="-389457" rtl="0">
              <a:spcBef>
                <a:spcPts val="2133"/>
              </a:spcBef>
              <a:spcAft>
                <a:spcPts val="0"/>
              </a:spcAft>
              <a:buSzPts val="1000"/>
              <a:buChar char="■"/>
              <a:defRPr sz="1333"/>
            </a:lvl6pPr>
            <a:lvl7pPr marL="4267093" lvl="6" indent="-389457" rtl="0">
              <a:spcBef>
                <a:spcPts val="2133"/>
              </a:spcBef>
              <a:spcAft>
                <a:spcPts val="0"/>
              </a:spcAft>
              <a:buSzPts val="1000"/>
              <a:buChar char="●"/>
              <a:defRPr sz="1333"/>
            </a:lvl7pPr>
            <a:lvl8pPr marL="4876678" lvl="7" indent="-389457" rtl="0">
              <a:spcBef>
                <a:spcPts val="2133"/>
              </a:spcBef>
              <a:spcAft>
                <a:spcPts val="0"/>
              </a:spcAft>
              <a:buSzPts val="1000"/>
              <a:buChar char="○"/>
              <a:defRPr sz="1333"/>
            </a:lvl8pPr>
            <a:lvl9pPr marL="5486263" lvl="8" indent="-389457" rtl="0">
              <a:spcBef>
                <a:spcPts val="2133"/>
              </a:spcBef>
              <a:spcAft>
                <a:spcPts val="2133"/>
              </a:spcAft>
              <a:buSzPts val="1000"/>
              <a:buChar char="■"/>
              <a:defRPr sz="1333"/>
            </a:lvl9pPr>
          </a:lstStyle>
          <a:p>
            <a:endParaRPr/>
          </a:p>
        </p:txBody>
      </p:sp>
      <p:sp>
        <p:nvSpPr>
          <p:cNvPr id="41" name="Google Shape;41;p7"/>
          <p:cNvSpPr/>
          <p:nvPr/>
        </p:nvSpPr>
        <p:spPr>
          <a:xfrm>
            <a:off x="-13" y="-2658"/>
            <a:ext cx="4276239" cy="2365547"/>
          </a:xfrm>
          <a:custGeom>
            <a:avLst/>
            <a:gdLst/>
            <a:ahLst/>
            <a:cxnLst/>
            <a:rect l="l" t="t" r="r" b="b"/>
            <a:pathLst>
              <a:path w="100068" h="55356" extrusionOk="0">
                <a:moveTo>
                  <a:pt x="0" y="55339"/>
                </a:moveTo>
                <a:cubicBezTo>
                  <a:pt x="7151" y="55155"/>
                  <a:pt x="19315" y="52097"/>
                  <a:pt x="25898" y="34821"/>
                </a:cubicBezTo>
                <a:cubicBezTo>
                  <a:pt x="35606" y="9323"/>
                  <a:pt x="69608" y="17210"/>
                  <a:pt x="69608" y="17210"/>
                </a:cubicBezTo>
                <a:cubicBezTo>
                  <a:pt x="69608" y="17210"/>
                  <a:pt x="100068" y="18897"/>
                  <a:pt x="94387" y="0"/>
                </a:cubicBezTo>
                <a:lnTo>
                  <a:pt x="0" y="0"/>
                </a:lnTo>
                <a:cubicBezTo>
                  <a:pt x="0" y="0"/>
                  <a:pt x="0" y="55355"/>
                  <a:pt x="0" y="55339"/>
                </a:cubicBezTo>
                <a:close/>
              </a:path>
            </a:pathLst>
          </a:custGeom>
          <a:gradFill>
            <a:gsLst>
              <a:gs pos="0">
                <a:srgbClr val="E3FFD5"/>
              </a:gs>
              <a:gs pos="100000">
                <a:srgbClr val="90EBBA"/>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22711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5903457" y="4136539"/>
            <a:ext cx="53248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78" name="Google Shape;78;p14"/>
          <p:cNvSpPr txBox="1">
            <a:spLocks noGrp="1"/>
          </p:cNvSpPr>
          <p:nvPr>
            <p:ph type="title" idx="2" hasCustomPrompt="1"/>
          </p:nvPr>
        </p:nvSpPr>
        <p:spPr>
          <a:xfrm>
            <a:off x="5907233" y="2805100"/>
            <a:ext cx="5324800" cy="1278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None/>
              <a:defRPr sz="94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9" name="Google Shape;79;p14"/>
          <p:cNvSpPr txBox="1">
            <a:spLocks noGrp="1"/>
          </p:cNvSpPr>
          <p:nvPr>
            <p:ph type="subTitle" idx="1"/>
          </p:nvPr>
        </p:nvSpPr>
        <p:spPr>
          <a:xfrm>
            <a:off x="5903300" y="5182732"/>
            <a:ext cx="5324800" cy="38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80" name="Google Shape;80;p14"/>
          <p:cNvSpPr/>
          <p:nvPr/>
        </p:nvSpPr>
        <p:spPr>
          <a:xfrm flipH="1">
            <a:off x="-1050597" y="435500"/>
            <a:ext cx="6436397" cy="6441624"/>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E3FFD5"/>
              </a:gs>
              <a:gs pos="100000">
                <a:srgbClr val="90EBBA"/>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14"/>
          <p:cNvSpPr/>
          <p:nvPr/>
        </p:nvSpPr>
        <p:spPr>
          <a:xfrm rot="10800000" flipH="1">
            <a:off x="6919685" y="3"/>
            <a:ext cx="5272308" cy="2478928"/>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E3FFD5"/>
              </a:gs>
              <a:gs pos="100000">
                <a:srgbClr val="90EBBA"/>
              </a:gs>
            </a:gsLst>
            <a:lin ang="2698631"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13879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07200" y="3377233"/>
            <a:ext cx="6768000" cy="82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7" name="Google Shape;17;p3"/>
          <p:cNvSpPr txBox="1">
            <a:spLocks noGrp="1"/>
          </p:cNvSpPr>
          <p:nvPr>
            <p:ph type="title" idx="2" hasCustomPrompt="1"/>
          </p:nvPr>
        </p:nvSpPr>
        <p:spPr>
          <a:xfrm>
            <a:off x="2707400" y="2045797"/>
            <a:ext cx="6768000" cy="1278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94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8" name="Google Shape;18;p3"/>
          <p:cNvSpPr txBox="1">
            <a:spLocks noGrp="1"/>
          </p:cNvSpPr>
          <p:nvPr>
            <p:ph type="subTitle" idx="1"/>
          </p:nvPr>
        </p:nvSpPr>
        <p:spPr>
          <a:xfrm>
            <a:off x="2707000" y="4423425"/>
            <a:ext cx="6768000" cy="3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9" name="Google Shape;19;p3"/>
          <p:cNvSpPr/>
          <p:nvPr/>
        </p:nvSpPr>
        <p:spPr>
          <a:xfrm rot="10800000">
            <a:off x="-153" y="-101"/>
            <a:ext cx="6096153" cy="3335929"/>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E3FFD5"/>
              </a:gs>
              <a:gs pos="100000">
                <a:srgbClr val="90EBBA"/>
              </a:gs>
            </a:gsLst>
            <a:lin ang="2698631"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6919585" y="4386036"/>
            <a:ext cx="5272308" cy="2478928"/>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E3FFD5"/>
              </a:gs>
              <a:gs pos="100000">
                <a:srgbClr val="90EBBA"/>
              </a:gs>
            </a:gsLst>
            <a:lin ang="2698631"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27970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233"/>
        <p:cNvGrpSpPr/>
        <p:nvPr/>
      </p:nvGrpSpPr>
      <p:grpSpPr>
        <a:xfrm>
          <a:off x="0" y="0"/>
          <a:ext cx="0" cy="0"/>
          <a:chOff x="0" y="0"/>
          <a:chExt cx="0" cy="0"/>
        </a:xfrm>
      </p:grpSpPr>
      <p:sp>
        <p:nvSpPr>
          <p:cNvPr id="234" name="Google Shape;234;p29"/>
          <p:cNvSpPr/>
          <p:nvPr/>
        </p:nvSpPr>
        <p:spPr>
          <a:xfrm>
            <a:off x="1589800" y="834167"/>
            <a:ext cx="8794339" cy="5110848"/>
          </a:xfrm>
          <a:custGeom>
            <a:avLst/>
            <a:gdLst/>
            <a:ahLst/>
            <a:cxnLst/>
            <a:rect l="l" t="t" r="r" b="b"/>
            <a:pathLst>
              <a:path w="305359" h="177460" extrusionOk="0">
                <a:moveTo>
                  <a:pt x="262195" y="0"/>
                </a:moveTo>
                <a:cubicBezTo>
                  <a:pt x="258473" y="0"/>
                  <a:pt x="254363" y="1311"/>
                  <a:pt x="249880" y="4529"/>
                </a:cubicBezTo>
                <a:cubicBezTo>
                  <a:pt x="244029" y="8719"/>
                  <a:pt x="237832" y="12908"/>
                  <a:pt x="231758" y="16875"/>
                </a:cubicBezTo>
                <a:cubicBezTo>
                  <a:pt x="229627" y="18263"/>
                  <a:pt x="227296" y="19329"/>
                  <a:pt x="224867" y="20023"/>
                </a:cubicBezTo>
                <a:lnTo>
                  <a:pt x="209844" y="24287"/>
                </a:lnTo>
                <a:cubicBezTo>
                  <a:pt x="206944" y="25108"/>
                  <a:pt x="203988" y="25508"/>
                  <a:pt x="201050" y="25508"/>
                </a:cubicBezTo>
                <a:cubicBezTo>
                  <a:pt x="193795" y="25508"/>
                  <a:pt x="186653" y="23071"/>
                  <a:pt x="180741" y="18536"/>
                </a:cubicBezTo>
                <a:cubicBezTo>
                  <a:pt x="168844" y="9391"/>
                  <a:pt x="152459" y="6436"/>
                  <a:pt x="136250" y="6436"/>
                </a:cubicBezTo>
                <a:cubicBezTo>
                  <a:pt x="106628" y="6436"/>
                  <a:pt x="77592" y="16305"/>
                  <a:pt x="77592" y="16305"/>
                </a:cubicBezTo>
                <a:cubicBezTo>
                  <a:pt x="77592" y="16305"/>
                  <a:pt x="54661" y="12264"/>
                  <a:pt x="48786" y="10727"/>
                </a:cubicBezTo>
                <a:cubicBezTo>
                  <a:pt x="47704" y="10441"/>
                  <a:pt x="46204" y="10268"/>
                  <a:pt x="44426" y="10268"/>
                </a:cubicBezTo>
                <a:cubicBezTo>
                  <a:pt x="35570" y="10268"/>
                  <a:pt x="19808" y="14559"/>
                  <a:pt x="14378" y="30559"/>
                </a:cubicBezTo>
                <a:cubicBezTo>
                  <a:pt x="9048" y="46325"/>
                  <a:pt x="23352" y="62314"/>
                  <a:pt x="28632" y="67520"/>
                </a:cubicBezTo>
                <a:cubicBezTo>
                  <a:pt x="32202" y="71015"/>
                  <a:pt x="34929" y="75279"/>
                  <a:pt x="36590" y="79964"/>
                </a:cubicBezTo>
                <a:cubicBezTo>
                  <a:pt x="39788" y="89062"/>
                  <a:pt x="39961" y="102622"/>
                  <a:pt x="22435" y="115463"/>
                </a:cubicBezTo>
                <a:cubicBezTo>
                  <a:pt x="0" y="131873"/>
                  <a:pt x="12445" y="154159"/>
                  <a:pt x="20179" y="164422"/>
                </a:cubicBezTo>
                <a:cubicBezTo>
                  <a:pt x="23327" y="168587"/>
                  <a:pt x="27665" y="171710"/>
                  <a:pt x="32599" y="173421"/>
                </a:cubicBezTo>
                <a:cubicBezTo>
                  <a:pt x="37677" y="175147"/>
                  <a:pt x="45157" y="176879"/>
                  <a:pt x="54741" y="176879"/>
                </a:cubicBezTo>
                <a:cubicBezTo>
                  <a:pt x="64291" y="176879"/>
                  <a:pt x="75930" y="175159"/>
                  <a:pt x="89367" y="170000"/>
                </a:cubicBezTo>
                <a:cubicBezTo>
                  <a:pt x="100815" y="165592"/>
                  <a:pt x="118494" y="164014"/>
                  <a:pt x="137937" y="164014"/>
                </a:cubicBezTo>
                <a:cubicBezTo>
                  <a:pt x="173056" y="164014"/>
                  <a:pt x="213934" y="169162"/>
                  <a:pt x="234262" y="172082"/>
                </a:cubicBezTo>
                <a:cubicBezTo>
                  <a:pt x="240360" y="172975"/>
                  <a:pt x="246384" y="174388"/>
                  <a:pt x="252235" y="176296"/>
                </a:cubicBezTo>
                <a:cubicBezTo>
                  <a:pt x="254243" y="176934"/>
                  <a:pt x="256700" y="177459"/>
                  <a:pt x="259356" y="177459"/>
                </a:cubicBezTo>
                <a:cubicBezTo>
                  <a:pt x="267850" y="177459"/>
                  <a:pt x="278382" y="172090"/>
                  <a:pt x="282800" y="147863"/>
                </a:cubicBezTo>
                <a:cubicBezTo>
                  <a:pt x="283222" y="145607"/>
                  <a:pt x="283346" y="143301"/>
                  <a:pt x="283172" y="140996"/>
                </a:cubicBezTo>
                <a:cubicBezTo>
                  <a:pt x="282577" y="133336"/>
                  <a:pt x="280148" y="114917"/>
                  <a:pt x="270232" y="102076"/>
                </a:cubicBezTo>
                <a:cubicBezTo>
                  <a:pt x="268001" y="99250"/>
                  <a:pt x="267034" y="95656"/>
                  <a:pt x="267579" y="92111"/>
                </a:cubicBezTo>
                <a:cubicBezTo>
                  <a:pt x="268398" y="87128"/>
                  <a:pt x="271992" y="80485"/>
                  <a:pt x="283346" y="74238"/>
                </a:cubicBezTo>
                <a:cubicBezTo>
                  <a:pt x="305359" y="62165"/>
                  <a:pt x="287386" y="25278"/>
                  <a:pt x="287386" y="25278"/>
                </a:cubicBezTo>
                <a:cubicBezTo>
                  <a:pt x="287386" y="25278"/>
                  <a:pt x="278538" y="0"/>
                  <a:pt x="262195" y="0"/>
                </a:cubicBezTo>
                <a:close/>
              </a:path>
            </a:pathLst>
          </a:custGeom>
          <a:gradFill>
            <a:gsLst>
              <a:gs pos="0">
                <a:srgbClr val="E3FFD5"/>
              </a:gs>
              <a:gs pos="100000">
                <a:srgbClr val="90EBBA"/>
              </a:gs>
            </a:gsLst>
            <a:lin ang="2698631"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29"/>
          <p:cNvSpPr txBox="1">
            <a:spLocks noGrp="1"/>
          </p:cNvSpPr>
          <p:nvPr>
            <p:ph type="title"/>
          </p:nvPr>
        </p:nvSpPr>
        <p:spPr>
          <a:xfrm>
            <a:off x="4256267" y="2027700"/>
            <a:ext cx="3532400" cy="108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6" name="Google Shape;236;p29"/>
          <p:cNvSpPr txBox="1">
            <a:spLocks noGrp="1"/>
          </p:cNvSpPr>
          <p:nvPr>
            <p:ph type="subTitle" idx="1"/>
          </p:nvPr>
        </p:nvSpPr>
        <p:spPr>
          <a:xfrm>
            <a:off x="4256267" y="3099900"/>
            <a:ext cx="3532400" cy="27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600"/>
            </a:lvl1pPr>
            <a:lvl2pPr lvl="1" algn="ctr" rtl="0">
              <a:lnSpc>
                <a:spcPct val="100000"/>
              </a:lnSpc>
              <a:spcBef>
                <a:spcPts val="2133"/>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1463331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2">
  <p:cSld name="Three columns 2">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0" name="Google Shape;150;p21"/>
          <p:cNvSpPr txBox="1">
            <a:spLocks noGrp="1"/>
          </p:cNvSpPr>
          <p:nvPr>
            <p:ph type="subTitle" idx="1"/>
          </p:nvPr>
        </p:nvSpPr>
        <p:spPr>
          <a:xfrm>
            <a:off x="4640433" y="2105800"/>
            <a:ext cx="3799600" cy="85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4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51" name="Google Shape;151;p21"/>
          <p:cNvSpPr txBox="1">
            <a:spLocks noGrp="1"/>
          </p:cNvSpPr>
          <p:nvPr>
            <p:ph type="subTitle" idx="2"/>
          </p:nvPr>
        </p:nvSpPr>
        <p:spPr>
          <a:xfrm>
            <a:off x="8626067" y="2101633"/>
            <a:ext cx="2606000" cy="855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52" name="Google Shape;152;p21"/>
          <p:cNvSpPr/>
          <p:nvPr/>
        </p:nvSpPr>
        <p:spPr>
          <a:xfrm>
            <a:off x="1267" y="2918167"/>
            <a:ext cx="3979603" cy="3936381"/>
          </a:xfrm>
          <a:custGeom>
            <a:avLst/>
            <a:gdLst/>
            <a:ahLst/>
            <a:cxnLst/>
            <a:rect l="l" t="t" r="r" b="b"/>
            <a:pathLst>
              <a:path w="95457" h="92115" extrusionOk="0">
                <a:moveTo>
                  <a:pt x="0" y="17"/>
                </a:moveTo>
                <a:cubicBezTo>
                  <a:pt x="7235" y="317"/>
                  <a:pt x="19533" y="5414"/>
                  <a:pt x="26183" y="34169"/>
                </a:cubicBezTo>
                <a:cubicBezTo>
                  <a:pt x="33869" y="67319"/>
                  <a:pt x="55974" y="71780"/>
                  <a:pt x="65281" y="72147"/>
                </a:cubicBezTo>
                <a:cubicBezTo>
                  <a:pt x="70728" y="72365"/>
                  <a:pt x="76091" y="73551"/>
                  <a:pt x="80953" y="75840"/>
                </a:cubicBezTo>
                <a:cubicBezTo>
                  <a:pt x="87369" y="78864"/>
                  <a:pt x="94303" y="83960"/>
                  <a:pt x="95456" y="92114"/>
                </a:cubicBezTo>
                <a:lnTo>
                  <a:pt x="0" y="92114"/>
                </a:lnTo>
                <a:cubicBezTo>
                  <a:pt x="0" y="92114"/>
                  <a:pt x="0" y="0"/>
                  <a:pt x="0" y="17"/>
                </a:cubicBezTo>
                <a:close/>
              </a:path>
            </a:pathLst>
          </a:custGeom>
          <a:gradFill>
            <a:gsLst>
              <a:gs pos="0">
                <a:srgbClr val="E3FFD5"/>
              </a:gs>
              <a:gs pos="100000">
                <a:srgbClr val="90EBBA"/>
              </a:gs>
            </a:gsLst>
            <a:lin ang="2698631"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21"/>
          <p:cNvSpPr txBox="1">
            <a:spLocks noGrp="1"/>
          </p:cNvSpPr>
          <p:nvPr>
            <p:ph type="subTitle" idx="3"/>
          </p:nvPr>
        </p:nvSpPr>
        <p:spPr>
          <a:xfrm>
            <a:off x="4640433" y="3506612"/>
            <a:ext cx="3799600" cy="85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4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54" name="Google Shape;154;p21"/>
          <p:cNvSpPr txBox="1">
            <a:spLocks noGrp="1"/>
          </p:cNvSpPr>
          <p:nvPr>
            <p:ph type="subTitle" idx="4"/>
          </p:nvPr>
        </p:nvSpPr>
        <p:spPr>
          <a:xfrm>
            <a:off x="8626067" y="3508717"/>
            <a:ext cx="2606000" cy="855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55" name="Google Shape;155;p21"/>
          <p:cNvSpPr txBox="1">
            <a:spLocks noGrp="1"/>
          </p:cNvSpPr>
          <p:nvPr>
            <p:ph type="subTitle" idx="5"/>
          </p:nvPr>
        </p:nvSpPr>
        <p:spPr>
          <a:xfrm>
            <a:off x="4640433" y="4917933"/>
            <a:ext cx="3799600" cy="85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4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56" name="Google Shape;156;p21"/>
          <p:cNvSpPr txBox="1">
            <a:spLocks noGrp="1"/>
          </p:cNvSpPr>
          <p:nvPr>
            <p:ph type="subTitle" idx="6"/>
          </p:nvPr>
        </p:nvSpPr>
        <p:spPr>
          <a:xfrm>
            <a:off x="8626067" y="4917967"/>
            <a:ext cx="2606000" cy="855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3898486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ix columns">
  <p:cSld name="Six columns">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0" name="Google Shape;170;p23"/>
          <p:cNvSpPr txBox="1">
            <a:spLocks noGrp="1"/>
          </p:cNvSpPr>
          <p:nvPr>
            <p:ph type="subTitle" idx="1"/>
          </p:nvPr>
        </p:nvSpPr>
        <p:spPr>
          <a:xfrm>
            <a:off x="960104" y="1558400"/>
            <a:ext cx="2710000" cy="2780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1" name="Google Shape;171;p23"/>
          <p:cNvSpPr txBox="1">
            <a:spLocks noGrp="1"/>
          </p:cNvSpPr>
          <p:nvPr>
            <p:ph type="subTitle" idx="2"/>
          </p:nvPr>
        </p:nvSpPr>
        <p:spPr>
          <a:xfrm>
            <a:off x="960000" y="1867017"/>
            <a:ext cx="2710000" cy="7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72" name="Google Shape;172;p23"/>
          <p:cNvSpPr txBox="1">
            <a:spLocks noGrp="1"/>
          </p:cNvSpPr>
          <p:nvPr>
            <p:ph type="subTitle" idx="3"/>
          </p:nvPr>
        </p:nvSpPr>
        <p:spPr>
          <a:xfrm>
            <a:off x="960104" y="3060199"/>
            <a:ext cx="2710000" cy="2780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3" name="Google Shape;173;p23"/>
          <p:cNvSpPr txBox="1">
            <a:spLocks noGrp="1"/>
          </p:cNvSpPr>
          <p:nvPr>
            <p:ph type="subTitle" idx="4"/>
          </p:nvPr>
        </p:nvSpPr>
        <p:spPr>
          <a:xfrm>
            <a:off x="960000" y="3369016"/>
            <a:ext cx="2710000" cy="7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74" name="Google Shape;174;p23"/>
          <p:cNvSpPr txBox="1">
            <a:spLocks noGrp="1"/>
          </p:cNvSpPr>
          <p:nvPr>
            <p:ph type="subTitle" idx="5"/>
          </p:nvPr>
        </p:nvSpPr>
        <p:spPr>
          <a:xfrm>
            <a:off x="960104" y="4561996"/>
            <a:ext cx="2710000" cy="2780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5" name="Google Shape;175;p23"/>
          <p:cNvSpPr txBox="1">
            <a:spLocks noGrp="1"/>
          </p:cNvSpPr>
          <p:nvPr>
            <p:ph type="subTitle" idx="6"/>
          </p:nvPr>
        </p:nvSpPr>
        <p:spPr>
          <a:xfrm>
            <a:off x="960000" y="4870831"/>
            <a:ext cx="2710000" cy="7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76" name="Google Shape;176;p23"/>
          <p:cNvSpPr/>
          <p:nvPr/>
        </p:nvSpPr>
        <p:spPr>
          <a:xfrm>
            <a:off x="2722194" y="4847749"/>
            <a:ext cx="7523588" cy="2006416"/>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E3FFD5"/>
              </a:gs>
              <a:gs pos="100000">
                <a:srgbClr val="90EBBA"/>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3"/>
          <p:cNvSpPr txBox="1">
            <a:spLocks noGrp="1"/>
          </p:cNvSpPr>
          <p:nvPr>
            <p:ph type="subTitle" idx="7"/>
          </p:nvPr>
        </p:nvSpPr>
        <p:spPr>
          <a:xfrm>
            <a:off x="8522000" y="1558400"/>
            <a:ext cx="2710000" cy="278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8" name="Google Shape;178;p23"/>
          <p:cNvSpPr txBox="1">
            <a:spLocks noGrp="1"/>
          </p:cNvSpPr>
          <p:nvPr>
            <p:ph type="subTitle" idx="8"/>
          </p:nvPr>
        </p:nvSpPr>
        <p:spPr>
          <a:xfrm>
            <a:off x="8522000" y="1873101"/>
            <a:ext cx="2710000" cy="71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79" name="Google Shape;179;p23"/>
          <p:cNvSpPr txBox="1">
            <a:spLocks noGrp="1"/>
          </p:cNvSpPr>
          <p:nvPr>
            <p:ph type="subTitle" idx="9"/>
          </p:nvPr>
        </p:nvSpPr>
        <p:spPr>
          <a:xfrm>
            <a:off x="8522000" y="3060199"/>
            <a:ext cx="2710000" cy="278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80" name="Google Shape;180;p23"/>
          <p:cNvSpPr txBox="1">
            <a:spLocks noGrp="1"/>
          </p:cNvSpPr>
          <p:nvPr>
            <p:ph type="subTitle" idx="13"/>
          </p:nvPr>
        </p:nvSpPr>
        <p:spPr>
          <a:xfrm>
            <a:off x="8522000" y="3371965"/>
            <a:ext cx="2710000" cy="71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81" name="Google Shape;181;p23"/>
          <p:cNvSpPr txBox="1">
            <a:spLocks noGrp="1"/>
          </p:cNvSpPr>
          <p:nvPr>
            <p:ph type="subTitle" idx="14"/>
          </p:nvPr>
        </p:nvSpPr>
        <p:spPr>
          <a:xfrm>
            <a:off x="8522000" y="4561996"/>
            <a:ext cx="2710000" cy="278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667">
                <a:latin typeface="Pompiere"/>
                <a:ea typeface="Pompiere"/>
                <a:cs typeface="Pompiere"/>
                <a:sym typeface="Pompier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82" name="Google Shape;182;p23"/>
          <p:cNvSpPr txBox="1">
            <a:spLocks noGrp="1"/>
          </p:cNvSpPr>
          <p:nvPr>
            <p:ph type="subTitle" idx="15"/>
          </p:nvPr>
        </p:nvSpPr>
        <p:spPr>
          <a:xfrm>
            <a:off x="8522000" y="4870831"/>
            <a:ext cx="2710000" cy="71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954148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E6942A-6F07-4FEF-937B-2C62DDF03421}"/>
              </a:ext>
            </a:extLst>
          </p:cNvPr>
          <p:cNvSpPr>
            <a:spLocks noGrp="1"/>
          </p:cNvSpPr>
          <p:nvPr>
            <p:ph type="title"/>
          </p:nvPr>
        </p:nvSpPr>
        <p:spPr/>
        <p:txBody>
          <a:bodyPr/>
          <a:lstStyle/>
          <a:p>
            <a:r>
              <a:rPr lang="fr-FR"/>
              <a:t>Modifiez le style du titre</a:t>
            </a:r>
            <a:endParaRPr lang="fr-MA"/>
          </a:p>
        </p:txBody>
      </p:sp>
      <p:sp>
        <p:nvSpPr>
          <p:cNvPr id="3" name="Espace réservé du contenu 2">
            <a:extLst>
              <a:ext uri="{FF2B5EF4-FFF2-40B4-BE49-F238E27FC236}">
                <a16:creationId xmlns:a16="http://schemas.microsoft.com/office/drawing/2014/main" id="{EE7882C7-01EE-4CF6-9E08-DE29D722B38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3561694F-D8CC-4AD4-9968-F3DBB5424B55}"/>
              </a:ext>
            </a:extLst>
          </p:cNvPr>
          <p:cNvSpPr>
            <a:spLocks noGrp="1"/>
          </p:cNvSpPr>
          <p:nvPr>
            <p:ph type="dt" sz="half" idx="10"/>
          </p:nvPr>
        </p:nvSpPr>
        <p:spPr/>
        <p:txBody>
          <a:bodyPr/>
          <a:lstStyle/>
          <a:p>
            <a:endParaRPr lang="fr-MA"/>
          </a:p>
        </p:txBody>
      </p:sp>
      <p:sp>
        <p:nvSpPr>
          <p:cNvPr id="5" name="Espace réservé du pied de page 4">
            <a:extLst>
              <a:ext uri="{FF2B5EF4-FFF2-40B4-BE49-F238E27FC236}">
                <a16:creationId xmlns:a16="http://schemas.microsoft.com/office/drawing/2014/main" id="{EBB5AC07-1B98-43A7-B9FC-FA9F0C5AF098}"/>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814D2C9B-7D7D-47CE-826B-8FBB0941B6F5}"/>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2201292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F4942A-CD16-49C9-9C9D-CB5D590877A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MA"/>
          </a:p>
        </p:txBody>
      </p:sp>
      <p:sp>
        <p:nvSpPr>
          <p:cNvPr id="3" name="Espace réservé du texte 2">
            <a:extLst>
              <a:ext uri="{FF2B5EF4-FFF2-40B4-BE49-F238E27FC236}">
                <a16:creationId xmlns:a16="http://schemas.microsoft.com/office/drawing/2014/main" id="{282638BA-D46B-4B2D-90C1-A6E65DF194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A626634-02BC-4EFE-B416-1BB146C1AC94}"/>
              </a:ext>
            </a:extLst>
          </p:cNvPr>
          <p:cNvSpPr>
            <a:spLocks noGrp="1"/>
          </p:cNvSpPr>
          <p:nvPr>
            <p:ph type="dt" sz="half" idx="10"/>
          </p:nvPr>
        </p:nvSpPr>
        <p:spPr/>
        <p:txBody>
          <a:bodyPr/>
          <a:lstStyle/>
          <a:p>
            <a:endParaRPr lang="fr-MA"/>
          </a:p>
        </p:txBody>
      </p:sp>
      <p:sp>
        <p:nvSpPr>
          <p:cNvPr id="5" name="Espace réservé du pied de page 4">
            <a:extLst>
              <a:ext uri="{FF2B5EF4-FFF2-40B4-BE49-F238E27FC236}">
                <a16:creationId xmlns:a16="http://schemas.microsoft.com/office/drawing/2014/main" id="{15CE594C-921C-4777-847D-ECB946C1C0AD}"/>
              </a:ext>
            </a:extLst>
          </p:cNvPr>
          <p:cNvSpPr>
            <a:spLocks noGrp="1"/>
          </p:cNvSpPr>
          <p:nvPr>
            <p:ph type="ftr" sz="quarter" idx="11"/>
          </p:nvPr>
        </p:nvSpPr>
        <p:spPr/>
        <p:txBody>
          <a:bodyPr/>
          <a:lstStyle/>
          <a:p>
            <a:endParaRPr lang="fr-MA"/>
          </a:p>
        </p:txBody>
      </p:sp>
      <p:sp>
        <p:nvSpPr>
          <p:cNvPr id="6" name="Espace réservé du numéro de diapositive 5">
            <a:extLst>
              <a:ext uri="{FF2B5EF4-FFF2-40B4-BE49-F238E27FC236}">
                <a16:creationId xmlns:a16="http://schemas.microsoft.com/office/drawing/2014/main" id="{79DE19F8-2044-4CB9-B067-5F7E2ED6D427}"/>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122459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2E430-B1D8-456C-8240-9159DE7EAEE3}"/>
              </a:ext>
            </a:extLst>
          </p:cNvPr>
          <p:cNvSpPr>
            <a:spLocks noGrp="1"/>
          </p:cNvSpPr>
          <p:nvPr>
            <p:ph type="title"/>
          </p:nvPr>
        </p:nvSpPr>
        <p:spPr/>
        <p:txBody>
          <a:bodyPr/>
          <a:lstStyle/>
          <a:p>
            <a:r>
              <a:rPr lang="fr-FR"/>
              <a:t>Modifiez le style du titre</a:t>
            </a:r>
            <a:endParaRPr lang="fr-MA"/>
          </a:p>
        </p:txBody>
      </p:sp>
      <p:sp>
        <p:nvSpPr>
          <p:cNvPr id="3" name="Espace réservé du contenu 2">
            <a:extLst>
              <a:ext uri="{FF2B5EF4-FFF2-40B4-BE49-F238E27FC236}">
                <a16:creationId xmlns:a16="http://schemas.microsoft.com/office/drawing/2014/main" id="{2DE85E17-59AC-4BD9-8B6E-C70D4F6A129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u contenu 3">
            <a:extLst>
              <a:ext uri="{FF2B5EF4-FFF2-40B4-BE49-F238E27FC236}">
                <a16:creationId xmlns:a16="http://schemas.microsoft.com/office/drawing/2014/main" id="{24A1C7E6-401A-4DA6-B109-ABC73E80759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5" name="Espace réservé de la date 4">
            <a:extLst>
              <a:ext uri="{FF2B5EF4-FFF2-40B4-BE49-F238E27FC236}">
                <a16:creationId xmlns:a16="http://schemas.microsoft.com/office/drawing/2014/main" id="{FE359B52-51BD-4273-A062-8E42FA12EB9F}"/>
              </a:ext>
            </a:extLst>
          </p:cNvPr>
          <p:cNvSpPr>
            <a:spLocks noGrp="1"/>
          </p:cNvSpPr>
          <p:nvPr>
            <p:ph type="dt" sz="half" idx="10"/>
          </p:nvPr>
        </p:nvSpPr>
        <p:spPr/>
        <p:txBody>
          <a:bodyPr/>
          <a:lstStyle/>
          <a:p>
            <a:endParaRPr lang="fr-MA"/>
          </a:p>
        </p:txBody>
      </p:sp>
      <p:sp>
        <p:nvSpPr>
          <p:cNvPr id="6" name="Espace réservé du pied de page 5">
            <a:extLst>
              <a:ext uri="{FF2B5EF4-FFF2-40B4-BE49-F238E27FC236}">
                <a16:creationId xmlns:a16="http://schemas.microsoft.com/office/drawing/2014/main" id="{2A237524-B85A-49BF-80E7-AC5A2E6A44D3}"/>
              </a:ext>
            </a:extLst>
          </p:cNvPr>
          <p:cNvSpPr>
            <a:spLocks noGrp="1"/>
          </p:cNvSpPr>
          <p:nvPr>
            <p:ph type="ftr" sz="quarter" idx="11"/>
          </p:nvPr>
        </p:nvSpPr>
        <p:spPr/>
        <p:txBody>
          <a:bodyPr/>
          <a:lstStyle/>
          <a:p>
            <a:endParaRPr lang="fr-MA"/>
          </a:p>
        </p:txBody>
      </p:sp>
      <p:sp>
        <p:nvSpPr>
          <p:cNvPr id="7" name="Espace réservé du numéro de diapositive 6">
            <a:extLst>
              <a:ext uri="{FF2B5EF4-FFF2-40B4-BE49-F238E27FC236}">
                <a16:creationId xmlns:a16="http://schemas.microsoft.com/office/drawing/2014/main" id="{8E8741A2-8DB7-4674-B7A8-F318537262FB}"/>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1315925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C29BA-C2CF-4A5A-ABD4-2C9BCB574A72}"/>
              </a:ext>
            </a:extLst>
          </p:cNvPr>
          <p:cNvSpPr>
            <a:spLocks noGrp="1"/>
          </p:cNvSpPr>
          <p:nvPr>
            <p:ph type="title"/>
          </p:nvPr>
        </p:nvSpPr>
        <p:spPr>
          <a:xfrm>
            <a:off x="839788" y="365125"/>
            <a:ext cx="10515600" cy="1325563"/>
          </a:xfrm>
        </p:spPr>
        <p:txBody>
          <a:bodyPr/>
          <a:lstStyle/>
          <a:p>
            <a:r>
              <a:rPr lang="fr-FR"/>
              <a:t>Modifiez le style du titre</a:t>
            </a:r>
            <a:endParaRPr lang="fr-MA"/>
          </a:p>
        </p:txBody>
      </p:sp>
      <p:sp>
        <p:nvSpPr>
          <p:cNvPr id="3" name="Espace réservé du texte 2">
            <a:extLst>
              <a:ext uri="{FF2B5EF4-FFF2-40B4-BE49-F238E27FC236}">
                <a16:creationId xmlns:a16="http://schemas.microsoft.com/office/drawing/2014/main" id="{612E1853-E3B6-48B5-9C1D-34A83BA21A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E4E81D0-201E-4058-9C76-9726ADD9947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5" name="Espace réservé du texte 4">
            <a:extLst>
              <a:ext uri="{FF2B5EF4-FFF2-40B4-BE49-F238E27FC236}">
                <a16:creationId xmlns:a16="http://schemas.microsoft.com/office/drawing/2014/main" id="{AD7A2242-79A2-4A62-98CB-DF0CA16E51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4FAFA72-A666-44F9-A1B8-90D2D8C3B19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7" name="Espace réservé de la date 6">
            <a:extLst>
              <a:ext uri="{FF2B5EF4-FFF2-40B4-BE49-F238E27FC236}">
                <a16:creationId xmlns:a16="http://schemas.microsoft.com/office/drawing/2014/main" id="{B997685E-2D80-4C10-A607-81B57CF7C1F5}"/>
              </a:ext>
            </a:extLst>
          </p:cNvPr>
          <p:cNvSpPr>
            <a:spLocks noGrp="1"/>
          </p:cNvSpPr>
          <p:nvPr>
            <p:ph type="dt" sz="half" idx="10"/>
          </p:nvPr>
        </p:nvSpPr>
        <p:spPr/>
        <p:txBody>
          <a:bodyPr/>
          <a:lstStyle/>
          <a:p>
            <a:endParaRPr lang="fr-MA"/>
          </a:p>
        </p:txBody>
      </p:sp>
      <p:sp>
        <p:nvSpPr>
          <p:cNvPr id="8" name="Espace réservé du pied de page 7">
            <a:extLst>
              <a:ext uri="{FF2B5EF4-FFF2-40B4-BE49-F238E27FC236}">
                <a16:creationId xmlns:a16="http://schemas.microsoft.com/office/drawing/2014/main" id="{4679C39D-1C01-4592-9EFF-37467A10815D}"/>
              </a:ext>
            </a:extLst>
          </p:cNvPr>
          <p:cNvSpPr>
            <a:spLocks noGrp="1"/>
          </p:cNvSpPr>
          <p:nvPr>
            <p:ph type="ftr" sz="quarter" idx="11"/>
          </p:nvPr>
        </p:nvSpPr>
        <p:spPr/>
        <p:txBody>
          <a:bodyPr/>
          <a:lstStyle/>
          <a:p>
            <a:endParaRPr lang="fr-MA"/>
          </a:p>
        </p:txBody>
      </p:sp>
      <p:sp>
        <p:nvSpPr>
          <p:cNvPr id="9" name="Espace réservé du numéro de diapositive 8">
            <a:extLst>
              <a:ext uri="{FF2B5EF4-FFF2-40B4-BE49-F238E27FC236}">
                <a16:creationId xmlns:a16="http://schemas.microsoft.com/office/drawing/2014/main" id="{9431D0B3-9136-47BB-9FFD-873372F84738}"/>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313884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B18CB-93C5-4B83-BB85-421CF6D84E62}"/>
              </a:ext>
            </a:extLst>
          </p:cNvPr>
          <p:cNvSpPr>
            <a:spLocks noGrp="1"/>
          </p:cNvSpPr>
          <p:nvPr>
            <p:ph type="title"/>
          </p:nvPr>
        </p:nvSpPr>
        <p:spPr/>
        <p:txBody>
          <a:bodyPr/>
          <a:lstStyle/>
          <a:p>
            <a:r>
              <a:rPr lang="fr-FR"/>
              <a:t>Modifiez le style du titre</a:t>
            </a:r>
            <a:endParaRPr lang="fr-MA"/>
          </a:p>
        </p:txBody>
      </p:sp>
      <p:sp>
        <p:nvSpPr>
          <p:cNvPr id="3" name="Espace réservé de la date 2">
            <a:extLst>
              <a:ext uri="{FF2B5EF4-FFF2-40B4-BE49-F238E27FC236}">
                <a16:creationId xmlns:a16="http://schemas.microsoft.com/office/drawing/2014/main" id="{9E79C947-0923-4D05-8D1A-0D00A19EEF76}"/>
              </a:ext>
            </a:extLst>
          </p:cNvPr>
          <p:cNvSpPr>
            <a:spLocks noGrp="1"/>
          </p:cNvSpPr>
          <p:nvPr>
            <p:ph type="dt" sz="half" idx="10"/>
          </p:nvPr>
        </p:nvSpPr>
        <p:spPr/>
        <p:txBody>
          <a:bodyPr/>
          <a:lstStyle/>
          <a:p>
            <a:endParaRPr lang="fr-MA"/>
          </a:p>
        </p:txBody>
      </p:sp>
      <p:sp>
        <p:nvSpPr>
          <p:cNvPr id="4" name="Espace réservé du pied de page 3">
            <a:extLst>
              <a:ext uri="{FF2B5EF4-FFF2-40B4-BE49-F238E27FC236}">
                <a16:creationId xmlns:a16="http://schemas.microsoft.com/office/drawing/2014/main" id="{3F36FD45-23D8-4390-AB23-B44877FFB9CA}"/>
              </a:ext>
            </a:extLst>
          </p:cNvPr>
          <p:cNvSpPr>
            <a:spLocks noGrp="1"/>
          </p:cNvSpPr>
          <p:nvPr>
            <p:ph type="ftr" sz="quarter" idx="11"/>
          </p:nvPr>
        </p:nvSpPr>
        <p:spPr/>
        <p:txBody>
          <a:bodyPr/>
          <a:lstStyle/>
          <a:p>
            <a:endParaRPr lang="fr-MA"/>
          </a:p>
        </p:txBody>
      </p:sp>
      <p:sp>
        <p:nvSpPr>
          <p:cNvPr id="5" name="Espace réservé du numéro de diapositive 4">
            <a:extLst>
              <a:ext uri="{FF2B5EF4-FFF2-40B4-BE49-F238E27FC236}">
                <a16:creationId xmlns:a16="http://schemas.microsoft.com/office/drawing/2014/main" id="{F5C95EFA-DA40-4D69-9E80-C6EF0069957E}"/>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242289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C8A4075-56D2-4B18-8A0E-B30788C53E05}"/>
              </a:ext>
            </a:extLst>
          </p:cNvPr>
          <p:cNvSpPr>
            <a:spLocks noGrp="1"/>
          </p:cNvSpPr>
          <p:nvPr>
            <p:ph type="dt" sz="half" idx="10"/>
          </p:nvPr>
        </p:nvSpPr>
        <p:spPr/>
        <p:txBody>
          <a:bodyPr/>
          <a:lstStyle/>
          <a:p>
            <a:endParaRPr lang="fr-MA"/>
          </a:p>
        </p:txBody>
      </p:sp>
      <p:sp>
        <p:nvSpPr>
          <p:cNvPr id="3" name="Espace réservé du pied de page 2">
            <a:extLst>
              <a:ext uri="{FF2B5EF4-FFF2-40B4-BE49-F238E27FC236}">
                <a16:creationId xmlns:a16="http://schemas.microsoft.com/office/drawing/2014/main" id="{2E7943F1-5020-40F3-A960-BAA2F96FF32D}"/>
              </a:ext>
            </a:extLst>
          </p:cNvPr>
          <p:cNvSpPr>
            <a:spLocks noGrp="1"/>
          </p:cNvSpPr>
          <p:nvPr>
            <p:ph type="ftr" sz="quarter" idx="11"/>
          </p:nvPr>
        </p:nvSpPr>
        <p:spPr/>
        <p:txBody>
          <a:bodyPr/>
          <a:lstStyle/>
          <a:p>
            <a:endParaRPr lang="fr-MA"/>
          </a:p>
        </p:txBody>
      </p:sp>
      <p:sp>
        <p:nvSpPr>
          <p:cNvPr id="4" name="Espace réservé du numéro de diapositive 3">
            <a:extLst>
              <a:ext uri="{FF2B5EF4-FFF2-40B4-BE49-F238E27FC236}">
                <a16:creationId xmlns:a16="http://schemas.microsoft.com/office/drawing/2014/main" id="{AEADDCE9-9C41-433F-9A0E-80D141D3E1A5}"/>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3818679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EAFE0F-9E23-48C6-B4AB-B7BD8AC9568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3" name="Espace réservé du contenu 2">
            <a:extLst>
              <a:ext uri="{FF2B5EF4-FFF2-40B4-BE49-F238E27FC236}">
                <a16:creationId xmlns:a16="http://schemas.microsoft.com/office/drawing/2014/main" id="{523E4C35-5D5C-4E6C-A44F-5C52C862C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u texte 3">
            <a:extLst>
              <a:ext uri="{FF2B5EF4-FFF2-40B4-BE49-F238E27FC236}">
                <a16:creationId xmlns:a16="http://schemas.microsoft.com/office/drawing/2014/main" id="{29BFA304-322F-489B-B370-7E93765380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A02C94C-3667-4F6A-8635-288EC9046EDA}"/>
              </a:ext>
            </a:extLst>
          </p:cNvPr>
          <p:cNvSpPr>
            <a:spLocks noGrp="1"/>
          </p:cNvSpPr>
          <p:nvPr>
            <p:ph type="dt" sz="half" idx="10"/>
          </p:nvPr>
        </p:nvSpPr>
        <p:spPr/>
        <p:txBody>
          <a:bodyPr/>
          <a:lstStyle/>
          <a:p>
            <a:endParaRPr lang="fr-MA"/>
          </a:p>
        </p:txBody>
      </p:sp>
      <p:sp>
        <p:nvSpPr>
          <p:cNvPr id="6" name="Espace réservé du pied de page 5">
            <a:extLst>
              <a:ext uri="{FF2B5EF4-FFF2-40B4-BE49-F238E27FC236}">
                <a16:creationId xmlns:a16="http://schemas.microsoft.com/office/drawing/2014/main" id="{321B0BA4-A6C1-4810-8F65-1D43C7AB3303}"/>
              </a:ext>
            </a:extLst>
          </p:cNvPr>
          <p:cNvSpPr>
            <a:spLocks noGrp="1"/>
          </p:cNvSpPr>
          <p:nvPr>
            <p:ph type="ftr" sz="quarter" idx="11"/>
          </p:nvPr>
        </p:nvSpPr>
        <p:spPr/>
        <p:txBody>
          <a:bodyPr/>
          <a:lstStyle/>
          <a:p>
            <a:endParaRPr lang="fr-MA"/>
          </a:p>
        </p:txBody>
      </p:sp>
      <p:sp>
        <p:nvSpPr>
          <p:cNvPr id="7" name="Espace réservé du numéro de diapositive 6">
            <a:extLst>
              <a:ext uri="{FF2B5EF4-FFF2-40B4-BE49-F238E27FC236}">
                <a16:creationId xmlns:a16="http://schemas.microsoft.com/office/drawing/2014/main" id="{1E43FAC2-E761-4BFF-963B-55EF700C7C4E}"/>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122478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C9FED-08EB-4FFA-9EEB-2047E3BCE32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3" name="Espace réservé pour une image  2">
            <a:extLst>
              <a:ext uri="{FF2B5EF4-FFF2-40B4-BE49-F238E27FC236}">
                <a16:creationId xmlns:a16="http://schemas.microsoft.com/office/drawing/2014/main" id="{43AADE4C-BF13-4547-A4A4-543D1EB996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MA"/>
          </a:p>
        </p:txBody>
      </p:sp>
      <p:sp>
        <p:nvSpPr>
          <p:cNvPr id="4" name="Espace réservé du texte 3">
            <a:extLst>
              <a:ext uri="{FF2B5EF4-FFF2-40B4-BE49-F238E27FC236}">
                <a16:creationId xmlns:a16="http://schemas.microsoft.com/office/drawing/2014/main" id="{DE35346F-E4C5-4AA5-A795-808392EAF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D534E5B-58B7-4E4B-BAD1-19FA46809CAF}"/>
              </a:ext>
            </a:extLst>
          </p:cNvPr>
          <p:cNvSpPr>
            <a:spLocks noGrp="1"/>
          </p:cNvSpPr>
          <p:nvPr>
            <p:ph type="dt" sz="half" idx="10"/>
          </p:nvPr>
        </p:nvSpPr>
        <p:spPr/>
        <p:txBody>
          <a:bodyPr/>
          <a:lstStyle/>
          <a:p>
            <a:endParaRPr lang="fr-MA"/>
          </a:p>
        </p:txBody>
      </p:sp>
      <p:sp>
        <p:nvSpPr>
          <p:cNvPr id="6" name="Espace réservé du pied de page 5">
            <a:extLst>
              <a:ext uri="{FF2B5EF4-FFF2-40B4-BE49-F238E27FC236}">
                <a16:creationId xmlns:a16="http://schemas.microsoft.com/office/drawing/2014/main" id="{2CD801E3-E25C-43FC-B1C7-D4FA391C5825}"/>
              </a:ext>
            </a:extLst>
          </p:cNvPr>
          <p:cNvSpPr>
            <a:spLocks noGrp="1"/>
          </p:cNvSpPr>
          <p:nvPr>
            <p:ph type="ftr" sz="quarter" idx="11"/>
          </p:nvPr>
        </p:nvSpPr>
        <p:spPr/>
        <p:txBody>
          <a:bodyPr/>
          <a:lstStyle/>
          <a:p>
            <a:endParaRPr lang="fr-MA"/>
          </a:p>
        </p:txBody>
      </p:sp>
      <p:sp>
        <p:nvSpPr>
          <p:cNvPr id="7" name="Espace réservé du numéro de diapositive 6">
            <a:extLst>
              <a:ext uri="{FF2B5EF4-FFF2-40B4-BE49-F238E27FC236}">
                <a16:creationId xmlns:a16="http://schemas.microsoft.com/office/drawing/2014/main" id="{2004B158-4E9E-4CF1-9340-2EF713D06E7A}"/>
              </a:ext>
            </a:extLst>
          </p:cNvPr>
          <p:cNvSpPr>
            <a:spLocks noGrp="1"/>
          </p:cNvSpPr>
          <p:nvPr>
            <p:ph type="sldNum" sz="quarter" idx="12"/>
          </p:nvPr>
        </p:nvSpPr>
        <p:spPr/>
        <p:txBody>
          <a:bodyPr/>
          <a:lstStyle/>
          <a:p>
            <a:fld id="{57854AEB-41C5-4873-B796-BDA0C67707FD}" type="slidenum">
              <a:rPr lang="fr-MA" smtClean="0"/>
              <a:t>‹N°›</a:t>
            </a:fld>
            <a:endParaRPr lang="fr-MA"/>
          </a:p>
        </p:txBody>
      </p:sp>
    </p:spTree>
    <p:extLst>
      <p:ext uri="{BB962C8B-B14F-4D97-AF65-F5344CB8AC3E}">
        <p14:creationId xmlns:p14="http://schemas.microsoft.com/office/powerpoint/2010/main" val="2886041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E118BC9-4EC4-402E-AD5A-2F02444EF4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MA"/>
          </a:p>
        </p:txBody>
      </p:sp>
      <p:sp>
        <p:nvSpPr>
          <p:cNvPr id="3" name="Espace réservé du texte 2">
            <a:extLst>
              <a:ext uri="{FF2B5EF4-FFF2-40B4-BE49-F238E27FC236}">
                <a16:creationId xmlns:a16="http://schemas.microsoft.com/office/drawing/2014/main" id="{F3B07A32-97EA-4047-9598-692F8E06E3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55DDF8F4-3BE8-4CB1-A5D1-D886CA832B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MA"/>
          </a:p>
        </p:txBody>
      </p:sp>
      <p:sp>
        <p:nvSpPr>
          <p:cNvPr id="5" name="Espace réservé du pied de page 4">
            <a:extLst>
              <a:ext uri="{FF2B5EF4-FFF2-40B4-BE49-F238E27FC236}">
                <a16:creationId xmlns:a16="http://schemas.microsoft.com/office/drawing/2014/main" id="{5987B444-544B-48B0-AD65-674CF47D25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MA"/>
          </a:p>
        </p:txBody>
      </p:sp>
      <p:sp>
        <p:nvSpPr>
          <p:cNvPr id="6" name="Espace réservé du numéro de diapositive 5">
            <a:extLst>
              <a:ext uri="{FF2B5EF4-FFF2-40B4-BE49-F238E27FC236}">
                <a16:creationId xmlns:a16="http://schemas.microsoft.com/office/drawing/2014/main" id="{6C4D7676-5820-472D-91C1-82A34DDEE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54AEB-41C5-4873-B796-BDA0C67707FD}" type="slidenum">
              <a:rPr lang="fr-MA" smtClean="0"/>
              <a:t>‹N°›</a:t>
            </a:fld>
            <a:endParaRPr lang="fr-MA"/>
          </a:p>
        </p:txBody>
      </p:sp>
    </p:spTree>
    <p:extLst>
      <p:ext uri="{BB962C8B-B14F-4D97-AF65-F5344CB8AC3E}">
        <p14:creationId xmlns:p14="http://schemas.microsoft.com/office/powerpoint/2010/main" val="3146599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alpha val="0"/>
          </a:srgbClr>
        </a:solidFill>
        <a:effectLst/>
      </p:bgPr>
    </p:bg>
    <p:spTree>
      <p:nvGrpSpPr>
        <p:cNvPr id="1" name="Shape 532"/>
        <p:cNvGrpSpPr/>
        <p:nvPr/>
      </p:nvGrpSpPr>
      <p:grpSpPr>
        <a:xfrm>
          <a:off x="0" y="0"/>
          <a:ext cx="0" cy="0"/>
          <a:chOff x="0" y="0"/>
          <a:chExt cx="0" cy="0"/>
        </a:xfrm>
      </p:grpSpPr>
      <p:grpSp>
        <p:nvGrpSpPr>
          <p:cNvPr id="536" name="Google Shape;536;p39"/>
          <p:cNvGrpSpPr/>
          <p:nvPr/>
        </p:nvGrpSpPr>
        <p:grpSpPr>
          <a:xfrm>
            <a:off x="99305" y="2861820"/>
            <a:ext cx="1151851" cy="1169551"/>
            <a:chOff x="7019104" y="3218529"/>
            <a:chExt cx="1577383" cy="1570077"/>
          </a:xfrm>
        </p:grpSpPr>
        <p:sp>
          <p:nvSpPr>
            <p:cNvPr id="537" name="Google Shape;537;p39"/>
            <p:cNvSpPr/>
            <p:nvPr/>
          </p:nvSpPr>
          <p:spPr>
            <a:xfrm>
              <a:off x="7021796" y="3218529"/>
              <a:ext cx="1572576" cy="1570077"/>
            </a:xfrm>
            <a:custGeom>
              <a:avLst/>
              <a:gdLst/>
              <a:ahLst/>
              <a:cxnLst/>
              <a:rect l="l" t="t" r="r" b="b"/>
              <a:pathLst>
                <a:path w="49074" h="48996" extrusionOk="0">
                  <a:moveTo>
                    <a:pt x="37179" y="0"/>
                  </a:moveTo>
                  <a:cubicBezTo>
                    <a:pt x="36884" y="0"/>
                    <a:pt x="36592" y="113"/>
                    <a:pt x="36375" y="339"/>
                  </a:cubicBezTo>
                  <a:lnTo>
                    <a:pt x="451" y="36462"/>
                  </a:lnTo>
                  <a:cubicBezTo>
                    <a:pt x="0" y="36914"/>
                    <a:pt x="0" y="37649"/>
                    <a:pt x="451" y="38100"/>
                  </a:cubicBezTo>
                  <a:lnTo>
                    <a:pt x="11061" y="48660"/>
                  </a:lnTo>
                  <a:cubicBezTo>
                    <a:pt x="11285" y="48883"/>
                    <a:pt x="11578" y="48996"/>
                    <a:pt x="11872" y="48996"/>
                  </a:cubicBezTo>
                  <a:cubicBezTo>
                    <a:pt x="12171" y="48996"/>
                    <a:pt x="12471" y="48879"/>
                    <a:pt x="12699" y="48643"/>
                  </a:cubicBezTo>
                  <a:lnTo>
                    <a:pt x="48622" y="12519"/>
                  </a:lnTo>
                  <a:cubicBezTo>
                    <a:pt x="49073" y="12068"/>
                    <a:pt x="49073" y="11333"/>
                    <a:pt x="48605" y="10882"/>
                  </a:cubicBezTo>
                  <a:lnTo>
                    <a:pt x="37995" y="339"/>
                  </a:lnTo>
                  <a:cubicBezTo>
                    <a:pt x="37770" y="113"/>
                    <a:pt x="37473" y="0"/>
                    <a:pt x="37179" y="0"/>
                  </a:cubicBezTo>
                  <a:close/>
                </a:path>
              </a:pathLst>
            </a:custGeom>
            <a:solidFill>
              <a:srgbClr val="F3E0A0"/>
            </a:solidFill>
            <a:ln>
              <a:noFill/>
            </a:ln>
          </p:spPr>
          <p:txBody>
            <a:bodyPr spcFirstLastPara="1" wrap="square" lIns="121900" tIns="121900" rIns="121900" bIns="121900" anchor="ctr" anchorCtr="0">
              <a:noAutofit/>
            </a:bodyPr>
            <a:lstStyle/>
            <a:p>
              <a:endParaRPr sz="2400"/>
            </a:p>
          </p:txBody>
        </p:sp>
        <p:sp>
          <p:nvSpPr>
            <p:cNvPr id="538" name="Google Shape;538;p39"/>
            <p:cNvSpPr/>
            <p:nvPr/>
          </p:nvSpPr>
          <p:spPr>
            <a:xfrm>
              <a:off x="7502054" y="3701671"/>
              <a:ext cx="611483" cy="603536"/>
            </a:xfrm>
            <a:custGeom>
              <a:avLst/>
              <a:gdLst/>
              <a:ahLst/>
              <a:cxnLst/>
              <a:rect l="l" t="t" r="r" b="b"/>
              <a:pathLst>
                <a:path w="19082" h="18834" extrusionOk="0">
                  <a:moveTo>
                    <a:pt x="10929" y="1"/>
                  </a:moveTo>
                  <a:cubicBezTo>
                    <a:pt x="10677" y="1"/>
                    <a:pt x="10436" y="89"/>
                    <a:pt x="10260" y="266"/>
                  </a:cubicBezTo>
                  <a:lnTo>
                    <a:pt x="402" y="10191"/>
                  </a:lnTo>
                  <a:cubicBezTo>
                    <a:pt x="1" y="10575"/>
                    <a:pt x="51" y="11260"/>
                    <a:pt x="519" y="11711"/>
                  </a:cubicBezTo>
                  <a:lnTo>
                    <a:pt x="7302" y="18461"/>
                  </a:lnTo>
                  <a:cubicBezTo>
                    <a:pt x="7548" y="18707"/>
                    <a:pt x="7862" y="18834"/>
                    <a:pt x="8160" y="18834"/>
                  </a:cubicBezTo>
                  <a:cubicBezTo>
                    <a:pt x="8410" y="18834"/>
                    <a:pt x="8648" y="18745"/>
                    <a:pt x="8823" y="18562"/>
                  </a:cubicBezTo>
                  <a:lnTo>
                    <a:pt x="18681" y="8637"/>
                  </a:lnTo>
                  <a:cubicBezTo>
                    <a:pt x="19082" y="8253"/>
                    <a:pt x="19032" y="7568"/>
                    <a:pt x="18581" y="7116"/>
                  </a:cubicBezTo>
                  <a:lnTo>
                    <a:pt x="11780" y="366"/>
                  </a:lnTo>
                  <a:cubicBezTo>
                    <a:pt x="11537" y="123"/>
                    <a:pt x="11225" y="1"/>
                    <a:pt x="10929"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39" name="Google Shape;539;p39"/>
            <p:cNvSpPr/>
            <p:nvPr/>
          </p:nvSpPr>
          <p:spPr>
            <a:xfrm>
              <a:off x="8131194" y="3500973"/>
              <a:ext cx="61590" cy="58578"/>
            </a:xfrm>
            <a:custGeom>
              <a:avLst/>
              <a:gdLst/>
              <a:ahLst/>
              <a:cxnLst/>
              <a:rect l="l" t="t" r="r" b="b"/>
              <a:pathLst>
                <a:path w="1922" h="1828" extrusionOk="0">
                  <a:moveTo>
                    <a:pt x="928" y="1"/>
                  </a:moveTo>
                  <a:cubicBezTo>
                    <a:pt x="457" y="1"/>
                    <a:pt x="0" y="369"/>
                    <a:pt x="0" y="915"/>
                  </a:cubicBezTo>
                  <a:cubicBezTo>
                    <a:pt x="11" y="1465"/>
                    <a:pt x="453" y="1827"/>
                    <a:pt x="914" y="1827"/>
                  </a:cubicBezTo>
                  <a:cubicBezTo>
                    <a:pt x="1139" y="1827"/>
                    <a:pt x="1368" y="1741"/>
                    <a:pt x="1554" y="1550"/>
                  </a:cubicBezTo>
                  <a:cubicBezTo>
                    <a:pt x="1922" y="1199"/>
                    <a:pt x="1922" y="614"/>
                    <a:pt x="1554" y="263"/>
                  </a:cubicBezTo>
                  <a:cubicBezTo>
                    <a:pt x="1373" y="82"/>
                    <a:pt x="1149" y="1"/>
                    <a:pt x="928"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0" name="Google Shape;540;p39"/>
            <p:cNvSpPr/>
            <p:nvPr/>
          </p:nvSpPr>
          <p:spPr>
            <a:xfrm>
              <a:off x="8249696" y="3618771"/>
              <a:ext cx="61430" cy="58450"/>
            </a:xfrm>
            <a:custGeom>
              <a:avLst/>
              <a:gdLst/>
              <a:ahLst/>
              <a:cxnLst/>
              <a:rect l="l" t="t" r="r" b="b"/>
              <a:pathLst>
                <a:path w="1917" h="1824" extrusionOk="0">
                  <a:moveTo>
                    <a:pt x="923" y="1"/>
                  </a:moveTo>
                  <a:cubicBezTo>
                    <a:pt x="453" y="1"/>
                    <a:pt x="0" y="369"/>
                    <a:pt x="12" y="915"/>
                  </a:cubicBezTo>
                  <a:cubicBezTo>
                    <a:pt x="12" y="1457"/>
                    <a:pt x="454" y="1823"/>
                    <a:pt x="922" y="1823"/>
                  </a:cubicBezTo>
                  <a:cubicBezTo>
                    <a:pt x="1146" y="1823"/>
                    <a:pt x="1376" y="1739"/>
                    <a:pt x="1565" y="1550"/>
                  </a:cubicBezTo>
                  <a:cubicBezTo>
                    <a:pt x="1916" y="1199"/>
                    <a:pt x="1916" y="614"/>
                    <a:pt x="1549" y="263"/>
                  </a:cubicBezTo>
                  <a:cubicBezTo>
                    <a:pt x="1367" y="82"/>
                    <a:pt x="1143" y="1"/>
                    <a:pt x="923"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1" name="Google Shape;541;p39"/>
            <p:cNvSpPr/>
            <p:nvPr/>
          </p:nvSpPr>
          <p:spPr>
            <a:xfrm>
              <a:off x="8108698" y="3642516"/>
              <a:ext cx="61078" cy="58386"/>
            </a:xfrm>
            <a:custGeom>
              <a:avLst/>
              <a:gdLst/>
              <a:ahLst/>
              <a:cxnLst/>
              <a:rect l="l" t="t" r="r" b="b"/>
              <a:pathLst>
                <a:path w="1906" h="1822" extrusionOk="0">
                  <a:moveTo>
                    <a:pt x="906" y="0"/>
                  </a:moveTo>
                  <a:cubicBezTo>
                    <a:pt x="443" y="0"/>
                    <a:pt x="0" y="367"/>
                    <a:pt x="0" y="909"/>
                  </a:cubicBezTo>
                  <a:cubicBezTo>
                    <a:pt x="0" y="1459"/>
                    <a:pt x="446" y="1821"/>
                    <a:pt x="911" y="1821"/>
                  </a:cubicBezTo>
                  <a:cubicBezTo>
                    <a:pt x="1137" y="1821"/>
                    <a:pt x="1368" y="1735"/>
                    <a:pt x="1554" y="1544"/>
                  </a:cubicBezTo>
                  <a:cubicBezTo>
                    <a:pt x="1905" y="1193"/>
                    <a:pt x="1905" y="625"/>
                    <a:pt x="1538" y="274"/>
                  </a:cubicBezTo>
                  <a:cubicBezTo>
                    <a:pt x="1354" y="84"/>
                    <a:pt x="1127" y="0"/>
                    <a:pt x="906"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2" name="Google Shape;542;p39"/>
            <p:cNvSpPr/>
            <p:nvPr/>
          </p:nvSpPr>
          <p:spPr>
            <a:xfrm>
              <a:off x="7422807" y="4447486"/>
              <a:ext cx="61623" cy="58322"/>
            </a:xfrm>
            <a:custGeom>
              <a:avLst/>
              <a:gdLst/>
              <a:ahLst/>
              <a:cxnLst/>
              <a:rect l="l" t="t" r="r" b="b"/>
              <a:pathLst>
                <a:path w="1923" h="1820" extrusionOk="0">
                  <a:moveTo>
                    <a:pt x="1004" y="1"/>
                  </a:moveTo>
                  <a:cubicBezTo>
                    <a:pt x="780" y="1"/>
                    <a:pt x="552" y="83"/>
                    <a:pt x="368" y="267"/>
                  </a:cubicBezTo>
                  <a:cubicBezTo>
                    <a:pt x="1" y="618"/>
                    <a:pt x="17" y="1203"/>
                    <a:pt x="368" y="1553"/>
                  </a:cubicBezTo>
                  <a:cubicBezTo>
                    <a:pt x="552" y="1737"/>
                    <a:pt x="779" y="1819"/>
                    <a:pt x="1002" y="1819"/>
                  </a:cubicBezTo>
                  <a:cubicBezTo>
                    <a:pt x="1470" y="1819"/>
                    <a:pt x="1922" y="1456"/>
                    <a:pt x="1922" y="902"/>
                  </a:cubicBezTo>
                  <a:cubicBezTo>
                    <a:pt x="1922" y="360"/>
                    <a:pt x="1472" y="1"/>
                    <a:pt x="1004"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3" name="Google Shape;543;p39"/>
            <p:cNvSpPr/>
            <p:nvPr/>
          </p:nvSpPr>
          <p:spPr>
            <a:xfrm>
              <a:off x="7304497" y="4329689"/>
              <a:ext cx="61590" cy="58322"/>
            </a:xfrm>
            <a:custGeom>
              <a:avLst/>
              <a:gdLst/>
              <a:ahLst/>
              <a:cxnLst/>
              <a:rect l="l" t="t" r="r" b="b"/>
              <a:pathLst>
                <a:path w="1922" h="1820" extrusionOk="0">
                  <a:moveTo>
                    <a:pt x="1000" y="1"/>
                  </a:moveTo>
                  <a:cubicBezTo>
                    <a:pt x="778" y="1"/>
                    <a:pt x="552" y="83"/>
                    <a:pt x="368" y="267"/>
                  </a:cubicBezTo>
                  <a:cubicBezTo>
                    <a:pt x="0" y="618"/>
                    <a:pt x="0" y="1203"/>
                    <a:pt x="368" y="1554"/>
                  </a:cubicBezTo>
                  <a:cubicBezTo>
                    <a:pt x="551" y="1737"/>
                    <a:pt x="778" y="1819"/>
                    <a:pt x="1001" y="1819"/>
                  </a:cubicBezTo>
                  <a:cubicBezTo>
                    <a:pt x="1469" y="1819"/>
                    <a:pt x="1922" y="1456"/>
                    <a:pt x="1922" y="902"/>
                  </a:cubicBezTo>
                  <a:cubicBezTo>
                    <a:pt x="1910" y="360"/>
                    <a:pt x="1464" y="1"/>
                    <a:pt x="1000"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4" name="Google Shape;544;p39"/>
            <p:cNvSpPr/>
            <p:nvPr/>
          </p:nvSpPr>
          <p:spPr>
            <a:xfrm>
              <a:off x="7445847" y="4305911"/>
              <a:ext cx="61430" cy="58418"/>
            </a:xfrm>
            <a:custGeom>
              <a:avLst/>
              <a:gdLst/>
              <a:ahLst/>
              <a:cxnLst/>
              <a:rect l="l" t="t" r="r" b="b"/>
              <a:pathLst>
                <a:path w="1917" h="1823" extrusionOk="0">
                  <a:moveTo>
                    <a:pt x="1000" y="0"/>
                  </a:moveTo>
                  <a:cubicBezTo>
                    <a:pt x="778" y="0"/>
                    <a:pt x="552" y="84"/>
                    <a:pt x="368" y="274"/>
                  </a:cubicBezTo>
                  <a:cubicBezTo>
                    <a:pt x="0" y="625"/>
                    <a:pt x="0" y="1210"/>
                    <a:pt x="368" y="1560"/>
                  </a:cubicBezTo>
                  <a:cubicBezTo>
                    <a:pt x="549" y="1742"/>
                    <a:pt x="773" y="1823"/>
                    <a:pt x="993" y="1823"/>
                  </a:cubicBezTo>
                  <a:cubicBezTo>
                    <a:pt x="1463" y="1823"/>
                    <a:pt x="1916" y="1455"/>
                    <a:pt x="1905" y="909"/>
                  </a:cubicBezTo>
                  <a:cubicBezTo>
                    <a:pt x="1905" y="367"/>
                    <a:pt x="1462" y="0"/>
                    <a:pt x="1000"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5" name="Google Shape;545;p39"/>
            <p:cNvSpPr/>
            <p:nvPr/>
          </p:nvSpPr>
          <p:spPr>
            <a:xfrm>
              <a:off x="7019104" y="3220676"/>
              <a:ext cx="1577383" cy="1565334"/>
            </a:xfrm>
            <a:custGeom>
              <a:avLst/>
              <a:gdLst/>
              <a:ahLst/>
              <a:cxnLst/>
              <a:rect l="l" t="t" r="r" b="b"/>
              <a:pathLst>
                <a:path w="49224" h="48848" extrusionOk="0">
                  <a:moveTo>
                    <a:pt x="11822" y="0"/>
                  </a:moveTo>
                  <a:cubicBezTo>
                    <a:pt x="11529" y="0"/>
                    <a:pt x="11237" y="113"/>
                    <a:pt x="11011" y="339"/>
                  </a:cubicBezTo>
                  <a:lnTo>
                    <a:pt x="452" y="10948"/>
                  </a:lnTo>
                  <a:cubicBezTo>
                    <a:pt x="1" y="11416"/>
                    <a:pt x="1" y="12135"/>
                    <a:pt x="452" y="12586"/>
                  </a:cubicBezTo>
                  <a:lnTo>
                    <a:pt x="36592" y="48509"/>
                  </a:lnTo>
                  <a:cubicBezTo>
                    <a:pt x="36818" y="48735"/>
                    <a:pt x="37114" y="48848"/>
                    <a:pt x="37411" y="48848"/>
                  </a:cubicBezTo>
                  <a:cubicBezTo>
                    <a:pt x="37708" y="48848"/>
                    <a:pt x="38004" y="48735"/>
                    <a:pt x="38230" y="48509"/>
                  </a:cubicBezTo>
                  <a:lnTo>
                    <a:pt x="48773" y="37899"/>
                  </a:lnTo>
                  <a:cubicBezTo>
                    <a:pt x="49224" y="37448"/>
                    <a:pt x="49224" y="36713"/>
                    <a:pt x="48773" y="36262"/>
                  </a:cubicBezTo>
                  <a:lnTo>
                    <a:pt x="12632" y="339"/>
                  </a:lnTo>
                  <a:cubicBezTo>
                    <a:pt x="12407" y="113"/>
                    <a:pt x="12114" y="0"/>
                    <a:pt x="11822" y="0"/>
                  </a:cubicBezTo>
                  <a:close/>
                </a:path>
              </a:pathLst>
            </a:custGeom>
            <a:solidFill>
              <a:srgbClr val="F3E0A0"/>
            </a:solidFill>
            <a:ln>
              <a:noFill/>
            </a:ln>
          </p:spPr>
          <p:txBody>
            <a:bodyPr spcFirstLastPara="1" wrap="square" lIns="121900" tIns="121900" rIns="121900" bIns="121900" anchor="ctr" anchorCtr="0">
              <a:noAutofit/>
            </a:bodyPr>
            <a:lstStyle/>
            <a:p>
              <a:endParaRPr sz="2400"/>
            </a:p>
          </p:txBody>
        </p:sp>
        <p:sp>
          <p:nvSpPr>
            <p:cNvPr id="546" name="Google Shape;546;p39"/>
            <p:cNvSpPr/>
            <p:nvPr/>
          </p:nvSpPr>
          <p:spPr>
            <a:xfrm>
              <a:off x="7502054" y="3701895"/>
              <a:ext cx="611483" cy="602863"/>
            </a:xfrm>
            <a:custGeom>
              <a:avLst/>
              <a:gdLst/>
              <a:ahLst/>
              <a:cxnLst/>
              <a:rect l="l" t="t" r="r" b="b"/>
              <a:pathLst>
                <a:path w="19082" h="18813" extrusionOk="0">
                  <a:moveTo>
                    <a:pt x="8113" y="1"/>
                  </a:moveTo>
                  <a:cubicBezTo>
                    <a:pt x="7814" y="1"/>
                    <a:pt x="7500" y="128"/>
                    <a:pt x="7252" y="376"/>
                  </a:cubicBezTo>
                  <a:lnTo>
                    <a:pt x="502" y="7160"/>
                  </a:lnTo>
                  <a:cubicBezTo>
                    <a:pt x="51" y="7611"/>
                    <a:pt x="1" y="8296"/>
                    <a:pt x="402" y="8697"/>
                  </a:cubicBezTo>
                  <a:lnTo>
                    <a:pt x="10310" y="18555"/>
                  </a:lnTo>
                  <a:cubicBezTo>
                    <a:pt x="10490" y="18728"/>
                    <a:pt x="10728" y="18813"/>
                    <a:pt x="10977" y="18813"/>
                  </a:cubicBezTo>
                  <a:cubicBezTo>
                    <a:pt x="11280" y="18813"/>
                    <a:pt x="11599" y="18686"/>
                    <a:pt x="11847" y="18438"/>
                  </a:cubicBezTo>
                  <a:lnTo>
                    <a:pt x="18581" y="11654"/>
                  </a:lnTo>
                  <a:cubicBezTo>
                    <a:pt x="19032" y="11203"/>
                    <a:pt x="19082" y="10518"/>
                    <a:pt x="18698" y="10117"/>
                  </a:cubicBezTo>
                  <a:lnTo>
                    <a:pt x="8773" y="259"/>
                  </a:lnTo>
                  <a:cubicBezTo>
                    <a:pt x="8592" y="86"/>
                    <a:pt x="8358" y="1"/>
                    <a:pt x="8113"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7" name="Google Shape;547;p39"/>
            <p:cNvSpPr/>
            <p:nvPr/>
          </p:nvSpPr>
          <p:spPr>
            <a:xfrm>
              <a:off x="8242005" y="4326997"/>
              <a:ext cx="78222" cy="58258"/>
            </a:xfrm>
            <a:custGeom>
              <a:avLst/>
              <a:gdLst/>
              <a:ahLst/>
              <a:cxnLst/>
              <a:rect l="l" t="t" r="r" b="b"/>
              <a:pathLst>
                <a:path w="2441" h="1818" extrusionOk="0">
                  <a:moveTo>
                    <a:pt x="1221" y="0"/>
                  </a:moveTo>
                  <a:cubicBezTo>
                    <a:pt x="402" y="0"/>
                    <a:pt x="1" y="986"/>
                    <a:pt x="586" y="1554"/>
                  </a:cubicBezTo>
                  <a:cubicBezTo>
                    <a:pt x="761" y="1729"/>
                    <a:pt x="991" y="1817"/>
                    <a:pt x="1221" y="1817"/>
                  </a:cubicBezTo>
                  <a:cubicBezTo>
                    <a:pt x="1450" y="1817"/>
                    <a:pt x="1680" y="1729"/>
                    <a:pt x="1856" y="1554"/>
                  </a:cubicBezTo>
                  <a:cubicBezTo>
                    <a:pt x="2440" y="986"/>
                    <a:pt x="2023" y="0"/>
                    <a:pt x="1221"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8" name="Google Shape;548;p39"/>
            <p:cNvSpPr/>
            <p:nvPr/>
          </p:nvSpPr>
          <p:spPr>
            <a:xfrm>
              <a:off x="8124240" y="4445307"/>
              <a:ext cx="78190" cy="58258"/>
            </a:xfrm>
            <a:custGeom>
              <a:avLst/>
              <a:gdLst/>
              <a:ahLst/>
              <a:cxnLst/>
              <a:rect l="l" t="t" r="r" b="b"/>
              <a:pathLst>
                <a:path w="2440" h="1818" extrusionOk="0">
                  <a:moveTo>
                    <a:pt x="1220" y="1"/>
                  </a:moveTo>
                  <a:cubicBezTo>
                    <a:pt x="401" y="1"/>
                    <a:pt x="0" y="987"/>
                    <a:pt x="585" y="1555"/>
                  </a:cubicBezTo>
                  <a:cubicBezTo>
                    <a:pt x="760" y="1730"/>
                    <a:pt x="990" y="1818"/>
                    <a:pt x="1222" y="1818"/>
                  </a:cubicBezTo>
                  <a:cubicBezTo>
                    <a:pt x="1454" y="1818"/>
                    <a:pt x="1688" y="1730"/>
                    <a:pt x="1871" y="1555"/>
                  </a:cubicBezTo>
                  <a:cubicBezTo>
                    <a:pt x="2439" y="987"/>
                    <a:pt x="2022" y="1"/>
                    <a:pt x="1220"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9" name="Google Shape;549;p39"/>
            <p:cNvSpPr/>
            <p:nvPr/>
          </p:nvSpPr>
          <p:spPr>
            <a:xfrm>
              <a:off x="8100655" y="4303957"/>
              <a:ext cx="78222" cy="58258"/>
            </a:xfrm>
            <a:custGeom>
              <a:avLst/>
              <a:gdLst/>
              <a:ahLst/>
              <a:cxnLst/>
              <a:rect l="l" t="t" r="r" b="b"/>
              <a:pathLst>
                <a:path w="2441" h="1818" extrusionOk="0">
                  <a:moveTo>
                    <a:pt x="1221" y="1"/>
                  </a:moveTo>
                  <a:cubicBezTo>
                    <a:pt x="402" y="1"/>
                    <a:pt x="1" y="986"/>
                    <a:pt x="586" y="1555"/>
                  </a:cubicBezTo>
                  <a:cubicBezTo>
                    <a:pt x="761" y="1730"/>
                    <a:pt x="991" y="1818"/>
                    <a:pt x="1221" y="1818"/>
                  </a:cubicBezTo>
                  <a:cubicBezTo>
                    <a:pt x="1450" y="1818"/>
                    <a:pt x="1680" y="1730"/>
                    <a:pt x="1855" y="1555"/>
                  </a:cubicBezTo>
                  <a:cubicBezTo>
                    <a:pt x="2440" y="986"/>
                    <a:pt x="2023" y="1"/>
                    <a:pt x="1221"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50" name="Google Shape;550;p39"/>
            <p:cNvSpPr/>
            <p:nvPr/>
          </p:nvSpPr>
          <p:spPr>
            <a:xfrm>
              <a:off x="7295909" y="3621430"/>
              <a:ext cx="77677" cy="58258"/>
            </a:xfrm>
            <a:custGeom>
              <a:avLst/>
              <a:gdLst/>
              <a:ahLst/>
              <a:cxnLst/>
              <a:rect l="l" t="t" r="r" b="b"/>
              <a:pathLst>
                <a:path w="2424" h="1818" extrusionOk="0">
                  <a:moveTo>
                    <a:pt x="1206" y="0"/>
                  </a:moveTo>
                  <a:cubicBezTo>
                    <a:pt x="974" y="0"/>
                    <a:pt x="744" y="88"/>
                    <a:pt x="569" y="264"/>
                  </a:cubicBezTo>
                  <a:cubicBezTo>
                    <a:pt x="1" y="848"/>
                    <a:pt x="402" y="1818"/>
                    <a:pt x="1204" y="1818"/>
                  </a:cubicBezTo>
                  <a:cubicBezTo>
                    <a:pt x="2023" y="1818"/>
                    <a:pt x="2424" y="832"/>
                    <a:pt x="1855" y="264"/>
                  </a:cubicBezTo>
                  <a:cubicBezTo>
                    <a:pt x="1672" y="88"/>
                    <a:pt x="1438" y="0"/>
                    <a:pt x="1206"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51" name="Google Shape;551;p39"/>
            <p:cNvSpPr/>
            <p:nvPr/>
          </p:nvSpPr>
          <p:spPr>
            <a:xfrm>
              <a:off x="7413194" y="3503088"/>
              <a:ext cx="78190" cy="58258"/>
            </a:xfrm>
            <a:custGeom>
              <a:avLst/>
              <a:gdLst/>
              <a:ahLst/>
              <a:cxnLst/>
              <a:rect l="l" t="t" r="r" b="b"/>
              <a:pathLst>
                <a:path w="2440" h="1818" extrusionOk="0">
                  <a:moveTo>
                    <a:pt x="1222" y="1"/>
                  </a:moveTo>
                  <a:cubicBezTo>
                    <a:pt x="990" y="1"/>
                    <a:pt x="760" y="89"/>
                    <a:pt x="585" y="264"/>
                  </a:cubicBezTo>
                  <a:cubicBezTo>
                    <a:pt x="0" y="849"/>
                    <a:pt x="418" y="1818"/>
                    <a:pt x="1236" y="1818"/>
                  </a:cubicBezTo>
                  <a:cubicBezTo>
                    <a:pt x="2038" y="1818"/>
                    <a:pt x="2439" y="832"/>
                    <a:pt x="1871" y="264"/>
                  </a:cubicBezTo>
                  <a:cubicBezTo>
                    <a:pt x="1688" y="89"/>
                    <a:pt x="1454" y="1"/>
                    <a:pt x="1222"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52" name="Google Shape;552;p39"/>
            <p:cNvSpPr/>
            <p:nvPr/>
          </p:nvSpPr>
          <p:spPr>
            <a:xfrm>
              <a:off x="7437259" y="3644439"/>
              <a:ext cx="77677" cy="58258"/>
            </a:xfrm>
            <a:custGeom>
              <a:avLst/>
              <a:gdLst/>
              <a:ahLst/>
              <a:cxnLst/>
              <a:rect l="l" t="t" r="r" b="b"/>
              <a:pathLst>
                <a:path w="2424" h="1818" extrusionOk="0">
                  <a:moveTo>
                    <a:pt x="1212" y="1"/>
                  </a:moveTo>
                  <a:cubicBezTo>
                    <a:pt x="978" y="1"/>
                    <a:pt x="744" y="89"/>
                    <a:pt x="569" y="264"/>
                  </a:cubicBezTo>
                  <a:cubicBezTo>
                    <a:pt x="1" y="849"/>
                    <a:pt x="402" y="1818"/>
                    <a:pt x="1221" y="1818"/>
                  </a:cubicBezTo>
                  <a:cubicBezTo>
                    <a:pt x="2023" y="1818"/>
                    <a:pt x="2424" y="832"/>
                    <a:pt x="1856" y="264"/>
                  </a:cubicBezTo>
                  <a:cubicBezTo>
                    <a:pt x="1680" y="89"/>
                    <a:pt x="1446" y="1"/>
                    <a:pt x="1212"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grpSp>
      <p:grpSp>
        <p:nvGrpSpPr>
          <p:cNvPr id="45" name="Google Shape;399;p36">
            <a:extLst>
              <a:ext uri="{FF2B5EF4-FFF2-40B4-BE49-F238E27FC236}">
                <a16:creationId xmlns:a16="http://schemas.microsoft.com/office/drawing/2014/main" id="{95FCA11B-49DE-4C28-8478-F9B32388AE5C}"/>
              </a:ext>
            </a:extLst>
          </p:cNvPr>
          <p:cNvGrpSpPr/>
          <p:nvPr/>
        </p:nvGrpSpPr>
        <p:grpSpPr>
          <a:xfrm rot="-804741">
            <a:off x="462021" y="5368734"/>
            <a:ext cx="2187672" cy="905145"/>
            <a:chOff x="238125" y="1360700"/>
            <a:chExt cx="7117075" cy="2944675"/>
          </a:xfrm>
        </p:grpSpPr>
        <p:sp>
          <p:nvSpPr>
            <p:cNvPr id="46" name="Google Shape;400;p36">
              <a:extLst>
                <a:ext uri="{FF2B5EF4-FFF2-40B4-BE49-F238E27FC236}">
                  <a16:creationId xmlns:a16="http://schemas.microsoft.com/office/drawing/2014/main" id="{33294392-EAE7-489A-8133-BB36E8166AAF}"/>
                </a:ext>
              </a:extLst>
            </p:cNvPr>
            <p:cNvSpPr/>
            <p:nvPr/>
          </p:nvSpPr>
          <p:spPr>
            <a:xfrm>
              <a:off x="238125" y="1728775"/>
              <a:ext cx="1226600" cy="2208525"/>
            </a:xfrm>
            <a:custGeom>
              <a:avLst/>
              <a:gdLst/>
              <a:ahLst/>
              <a:cxnLst/>
              <a:rect l="l" t="t" r="r" b="b"/>
              <a:pathLst>
                <a:path w="49064" h="88341" extrusionOk="0">
                  <a:moveTo>
                    <a:pt x="39277" y="10187"/>
                  </a:moveTo>
                  <a:lnTo>
                    <a:pt x="39277" y="78199"/>
                  </a:lnTo>
                  <a:cubicBezTo>
                    <a:pt x="22330" y="75752"/>
                    <a:pt x="9786" y="61251"/>
                    <a:pt x="9786" y="44170"/>
                  </a:cubicBezTo>
                  <a:cubicBezTo>
                    <a:pt x="9786" y="27090"/>
                    <a:pt x="22330" y="12589"/>
                    <a:pt x="39277" y="10187"/>
                  </a:cubicBezTo>
                  <a:close/>
                  <a:moveTo>
                    <a:pt x="44170" y="0"/>
                  </a:moveTo>
                  <a:cubicBezTo>
                    <a:pt x="19794" y="0"/>
                    <a:pt x="0" y="19795"/>
                    <a:pt x="0" y="44170"/>
                  </a:cubicBezTo>
                  <a:cubicBezTo>
                    <a:pt x="0" y="68591"/>
                    <a:pt x="19794" y="88340"/>
                    <a:pt x="44170" y="88340"/>
                  </a:cubicBezTo>
                  <a:cubicBezTo>
                    <a:pt x="46884" y="88340"/>
                    <a:pt x="49063" y="86161"/>
                    <a:pt x="49063" y="83448"/>
                  </a:cubicBezTo>
                  <a:lnTo>
                    <a:pt x="49063" y="4893"/>
                  </a:lnTo>
                  <a:cubicBezTo>
                    <a:pt x="49063" y="2180"/>
                    <a:pt x="46884" y="0"/>
                    <a:pt x="44170"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1;p36">
              <a:extLst>
                <a:ext uri="{FF2B5EF4-FFF2-40B4-BE49-F238E27FC236}">
                  <a16:creationId xmlns:a16="http://schemas.microsoft.com/office/drawing/2014/main" id="{73E57EA8-3E30-41D0-BDD1-B8BE89A42C27}"/>
                </a:ext>
              </a:extLst>
            </p:cNvPr>
            <p:cNvSpPr/>
            <p:nvPr/>
          </p:nvSpPr>
          <p:spPr>
            <a:xfrm>
              <a:off x="6128600" y="1728775"/>
              <a:ext cx="1226600" cy="2208525"/>
            </a:xfrm>
            <a:custGeom>
              <a:avLst/>
              <a:gdLst/>
              <a:ahLst/>
              <a:cxnLst/>
              <a:rect l="l" t="t" r="r" b="b"/>
              <a:pathLst>
                <a:path w="49064" h="88341" extrusionOk="0">
                  <a:moveTo>
                    <a:pt x="9786" y="10187"/>
                  </a:moveTo>
                  <a:cubicBezTo>
                    <a:pt x="26734" y="12589"/>
                    <a:pt x="39277" y="27090"/>
                    <a:pt x="39277" y="44170"/>
                  </a:cubicBezTo>
                  <a:cubicBezTo>
                    <a:pt x="39277" y="61251"/>
                    <a:pt x="26734" y="75752"/>
                    <a:pt x="9786" y="78199"/>
                  </a:cubicBezTo>
                  <a:lnTo>
                    <a:pt x="9786" y="10187"/>
                  </a:lnTo>
                  <a:close/>
                  <a:moveTo>
                    <a:pt x="4893" y="0"/>
                  </a:moveTo>
                  <a:cubicBezTo>
                    <a:pt x="2180" y="0"/>
                    <a:pt x="0" y="2180"/>
                    <a:pt x="0" y="4893"/>
                  </a:cubicBezTo>
                  <a:lnTo>
                    <a:pt x="0" y="83448"/>
                  </a:lnTo>
                  <a:cubicBezTo>
                    <a:pt x="0" y="86161"/>
                    <a:pt x="2180" y="88340"/>
                    <a:pt x="4893" y="88340"/>
                  </a:cubicBezTo>
                  <a:cubicBezTo>
                    <a:pt x="29269" y="88340"/>
                    <a:pt x="49063" y="68591"/>
                    <a:pt x="49063" y="44170"/>
                  </a:cubicBezTo>
                  <a:cubicBezTo>
                    <a:pt x="49063" y="19795"/>
                    <a:pt x="29269" y="0"/>
                    <a:pt x="4893"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2;p36">
              <a:extLst>
                <a:ext uri="{FF2B5EF4-FFF2-40B4-BE49-F238E27FC236}">
                  <a16:creationId xmlns:a16="http://schemas.microsoft.com/office/drawing/2014/main" id="{0C2586D8-1F2A-45DD-86DC-8F33C179ECCA}"/>
                </a:ext>
              </a:extLst>
            </p:cNvPr>
            <p:cNvSpPr/>
            <p:nvPr/>
          </p:nvSpPr>
          <p:spPr>
            <a:xfrm>
              <a:off x="1220050" y="1360700"/>
              <a:ext cx="5153225" cy="1472350"/>
            </a:xfrm>
            <a:custGeom>
              <a:avLst/>
              <a:gdLst/>
              <a:ahLst/>
              <a:cxnLst/>
              <a:rect l="l" t="t" r="r" b="b"/>
              <a:pathLst>
                <a:path w="206129" h="58894" extrusionOk="0">
                  <a:moveTo>
                    <a:pt x="9786" y="0"/>
                  </a:moveTo>
                  <a:cubicBezTo>
                    <a:pt x="4404" y="0"/>
                    <a:pt x="0" y="4404"/>
                    <a:pt x="0" y="9830"/>
                  </a:cubicBezTo>
                  <a:lnTo>
                    <a:pt x="0" y="58893"/>
                  </a:lnTo>
                  <a:lnTo>
                    <a:pt x="206128" y="58893"/>
                  </a:lnTo>
                  <a:lnTo>
                    <a:pt x="206128" y="9830"/>
                  </a:lnTo>
                  <a:cubicBezTo>
                    <a:pt x="206128" y="4404"/>
                    <a:pt x="201724" y="0"/>
                    <a:pt x="196342"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3;p36">
              <a:extLst>
                <a:ext uri="{FF2B5EF4-FFF2-40B4-BE49-F238E27FC236}">
                  <a16:creationId xmlns:a16="http://schemas.microsoft.com/office/drawing/2014/main" id="{6F46C385-5A21-41D9-B522-B02F1A7D63F5}"/>
                </a:ext>
              </a:extLst>
            </p:cNvPr>
            <p:cNvSpPr/>
            <p:nvPr/>
          </p:nvSpPr>
          <p:spPr>
            <a:xfrm>
              <a:off x="1220050" y="2833025"/>
              <a:ext cx="5153225" cy="1472350"/>
            </a:xfrm>
            <a:custGeom>
              <a:avLst/>
              <a:gdLst/>
              <a:ahLst/>
              <a:cxnLst/>
              <a:rect l="l" t="t" r="r" b="b"/>
              <a:pathLst>
                <a:path w="206129" h="58894" extrusionOk="0">
                  <a:moveTo>
                    <a:pt x="0" y="0"/>
                  </a:moveTo>
                  <a:lnTo>
                    <a:pt x="0" y="49108"/>
                  </a:lnTo>
                  <a:cubicBezTo>
                    <a:pt x="0" y="54490"/>
                    <a:pt x="4404" y="58894"/>
                    <a:pt x="9786" y="58894"/>
                  </a:cubicBezTo>
                  <a:lnTo>
                    <a:pt x="196342" y="58894"/>
                  </a:lnTo>
                  <a:cubicBezTo>
                    <a:pt x="201724" y="58894"/>
                    <a:pt x="206128" y="54490"/>
                    <a:pt x="206128" y="49108"/>
                  </a:cubicBezTo>
                  <a:lnTo>
                    <a:pt x="206128"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4;p36">
              <a:extLst>
                <a:ext uri="{FF2B5EF4-FFF2-40B4-BE49-F238E27FC236}">
                  <a16:creationId xmlns:a16="http://schemas.microsoft.com/office/drawing/2014/main" id="{77ACAD44-81ED-4BFD-A2BD-AE878CEB0BA4}"/>
                </a:ext>
              </a:extLst>
            </p:cNvPr>
            <p:cNvSpPr/>
            <p:nvPr/>
          </p:nvSpPr>
          <p:spPr>
            <a:xfrm>
              <a:off x="1833900" y="2710700"/>
              <a:ext cx="3925525" cy="244675"/>
            </a:xfrm>
            <a:custGeom>
              <a:avLst/>
              <a:gdLst/>
              <a:ahLst/>
              <a:cxnLst/>
              <a:rect l="l" t="t" r="r" b="b"/>
              <a:pathLst>
                <a:path w="157021" h="9787" extrusionOk="0">
                  <a:moveTo>
                    <a:pt x="4893" y="0"/>
                  </a:moveTo>
                  <a:cubicBezTo>
                    <a:pt x="2180" y="0"/>
                    <a:pt x="0" y="2180"/>
                    <a:pt x="0" y="4893"/>
                  </a:cubicBezTo>
                  <a:cubicBezTo>
                    <a:pt x="0" y="7607"/>
                    <a:pt x="2180" y="9786"/>
                    <a:pt x="4893" y="9786"/>
                  </a:cubicBezTo>
                  <a:lnTo>
                    <a:pt x="152127" y="9786"/>
                  </a:lnTo>
                  <a:cubicBezTo>
                    <a:pt x="154841" y="9786"/>
                    <a:pt x="157020" y="7607"/>
                    <a:pt x="157020" y="4893"/>
                  </a:cubicBezTo>
                  <a:cubicBezTo>
                    <a:pt x="157020" y="2180"/>
                    <a:pt x="154841" y="0"/>
                    <a:pt x="152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5;p36">
              <a:extLst>
                <a:ext uri="{FF2B5EF4-FFF2-40B4-BE49-F238E27FC236}">
                  <a16:creationId xmlns:a16="http://schemas.microsoft.com/office/drawing/2014/main" id="{E5A5076C-7248-44B2-B1B7-A0A3E932E636}"/>
                </a:ext>
              </a:extLst>
            </p:cNvPr>
            <p:cNvSpPr/>
            <p:nvPr/>
          </p:nvSpPr>
          <p:spPr>
            <a:xfrm>
              <a:off x="1832775" y="3201100"/>
              <a:ext cx="3927750" cy="245800"/>
            </a:xfrm>
            <a:custGeom>
              <a:avLst/>
              <a:gdLst/>
              <a:ahLst/>
              <a:cxnLst/>
              <a:rect l="l" t="t" r="r" b="b"/>
              <a:pathLst>
                <a:path w="157110" h="9832" extrusionOk="0">
                  <a:moveTo>
                    <a:pt x="4938" y="1"/>
                  </a:moveTo>
                  <a:cubicBezTo>
                    <a:pt x="2225" y="1"/>
                    <a:pt x="1" y="2225"/>
                    <a:pt x="1" y="4938"/>
                  </a:cubicBezTo>
                  <a:cubicBezTo>
                    <a:pt x="1" y="7607"/>
                    <a:pt x="2225" y="9831"/>
                    <a:pt x="4938" y="9831"/>
                  </a:cubicBezTo>
                  <a:lnTo>
                    <a:pt x="152172" y="9831"/>
                  </a:lnTo>
                  <a:cubicBezTo>
                    <a:pt x="154886" y="9831"/>
                    <a:pt x="157110" y="7607"/>
                    <a:pt x="157110" y="4938"/>
                  </a:cubicBezTo>
                  <a:cubicBezTo>
                    <a:pt x="157110" y="2225"/>
                    <a:pt x="154886" y="1"/>
                    <a:pt x="1521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6;p36">
              <a:extLst>
                <a:ext uri="{FF2B5EF4-FFF2-40B4-BE49-F238E27FC236}">
                  <a16:creationId xmlns:a16="http://schemas.microsoft.com/office/drawing/2014/main" id="{C9A6117B-8D1C-411D-A0AF-BCFCF0C5B4E5}"/>
                </a:ext>
              </a:extLst>
            </p:cNvPr>
            <p:cNvSpPr/>
            <p:nvPr/>
          </p:nvSpPr>
          <p:spPr>
            <a:xfrm>
              <a:off x="1833900" y="3692625"/>
              <a:ext cx="3925525" cy="244675"/>
            </a:xfrm>
            <a:custGeom>
              <a:avLst/>
              <a:gdLst/>
              <a:ahLst/>
              <a:cxnLst/>
              <a:rect l="l" t="t" r="r" b="b"/>
              <a:pathLst>
                <a:path w="157021" h="9787" extrusionOk="0">
                  <a:moveTo>
                    <a:pt x="4893" y="1"/>
                  </a:moveTo>
                  <a:cubicBezTo>
                    <a:pt x="2180" y="1"/>
                    <a:pt x="0" y="2180"/>
                    <a:pt x="0" y="4894"/>
                  </a:cubicBezTo>
                  <a:cubicBezTo>
                    <a:pt x="0" y="7607"/>
                    <a:pt x="2180" y="9786"/>
                    <a:pt x="4893" y="9786"/>
                  </a:cubicBezTo>
                  <a:lnTo>
                    <a:pt x="152127" y="9786"/>
                  </a:lnTo>
                  <a:cubicBezTo>
                    <a:pt x="154841" y="9786"/>
                    <a:pt x="157020" y="7607"/>
                    <a:pt x="157020" y="4894"/>
                  </a:cubicBezTo>
                  <a:cubicBezTo>
                    <a:pt x="157020" y="2180"/>
                    <a:pt x="154841" y="1"/>
                    <a:pt x="152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Titre 1">
            <a:extLst>
              <a:ext uri="{FF2B5EF4-FFF2-40B4-BE49-F238E27FC236}">
                <a16:creationId xmlns:a16="http://schemas.microsoft.com/office/drawing/2014/main" id="{C75C1145-6902-4705-A853-1E1A66AB2C8A}"/>
              </a:ext>
            </a:extLst>
          </p:cNvPr>
          <p:cNvSpPr txBox="1">
            <a:spLocks/>
          </p:cNvSpPr>
          <p:nvPr/>
        </p:nvSpPr>
        <p:spPr>
          <a:xfrm>
            <a:off x="2427116" y="1618956"/>
            <a:ext cx="8915399" cy="801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800" b="1"/>
              <a:t>Présentation de Stage de Fin d'Etudes pour l’obtention du Diplôme de l’ESISA BAC+3 (Filière : Ingénierie Logicielle)</a:t>
            </a:r>
            <a:endParaRPr lang="fr-FR" sz="1800" b="1" dirty="0"/>
          </a:p>
        </p:txBody>
      </p:sp>
      <p:sp>
        <p:nvSpPr>
          <p:cNvPr id="54" name="Sous-titre 2">
            <a:extLst>
              <a:ext uri="{FF2B5EF4-FFF2-40B4-BE49-F238E27FC236}">
                <a16:creationId xmlns:a16="http://schemas.microsoft.com/office/drawing/2014/main" id="{370963E4-5531-4947-968F-A1D086CEBCA6}"/>
              </a:ext>
            </a:extLst>
          </p:cNvPr>
          <p:cNvSpPr txBox="1">
            <a:spLocks/>
          </p:cNvSpPr>
          <p:nvPr/>
        </p:nvSpPr>
        <p:spPr>
          <a:xfrm>
            <a:off x="2427116" y="2679693"/>
            <a:ext cx="8659984" cy="769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dirty="0"/>
              <a:t>Analyse, conception et mise en œuvre d’une application web de gestion des Dossier pour une meilleure optimisation pour la gestion d’atelier d’infirmerie a SONASID</a:t>
            </a:r>
          </a:p>
        </p:txBody>
      </p:sp>
      <p:pic>
        <p:nvPicPr>
          <p:cNvPr id="55" name="Image 54">
            <a:extLst>
              <a:ext uri="{FF2B5EF4-FFF2-40B4-BE49-F238E27FC236}">
                <a16:creationId xmlns:a16="http://schemas.microsoft.com/office/drawing/2014/main" id="{9C6EB551-26C7-4689-9AF8-545D61370B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31038" y="220132"/>
            <a:ext cx="2020324" cy="1095528"/>
          </a:xfrm>
          <a:prstGeom prst="rect">
            <a:avLst/>
          </a:prstGeom>
        </p:spPr>
      </p:pic>
      <p:sp>
        <p:nvSpPr>
          <p:cNvPr id="56" name="ZoneTexte 55">
            <a:extLst>
              <a:ext uri="{FF2B5EF4-FFF2-40B4-BE49-F238E27FC236}">
                <a16:creationId xmlns:a16="http://schemas.microsoft.com/office/drawing/2014/main" id="{5AF0B6FB-E84F-45F9-B959-E88662E26D90}"/>
              </a:ext>
            </a:extLst>
          </p:cNvPr>
          <p:cNvSpPr txBox="1"/>
          <p:nvPr/>
        </p:nvSpPr>
        <p:spPr>
          <a:xfrm>
            <a:off x="7145441" y="5679771"/>
            <a:ext cx="2517913" cy="523220"/>
          </a:xfrm>
          <a:prstGeom prst="rect">
            <a:avLst/>
          </a:prstGeom>
          <a:noFill/>
        </p:spPr>
        <p:txBody>
          <a:bodyPr wrap="square" rtlCol="0">
            <a:spAutoFit/>
          </a:bodyPr>
          <a:lstStyle/>
          <a:p>
            <a:r>
              <a:rPr lang="fr-FR" sz="1400" b="1" dirty="0">
                <a:solidFill>
                  <a:schemeClr val="tx1">
                    <a:lumMod val="65000"/>
                    <a:lumOff val="35000"/>
                  </a:schemeClr>
                </a:solidFill>
              </a:rPr>
              <a:t>Présenter Par :</a:t>
            </a:r>
          </a:p>
          <a:p>
            <a:r>
              <a:rPr lang="fr-FR" sz="1400" dirty="0" err="1">
                <a:solidFill>
                  <a:schemeClr val="tx1">
                    <a:lumMod val="65000"/>
                    <a:lumOff val="35000"/>
                  </a:schemeClr>
                </a:solidFill>
              </a:rPr>
              <a:t>Es-smahi</a:t>
            </a:r>
            <a:r>
              <a:rPr lang="fr-FR" sz="1400" dirty="0">
                <a:solidFill>
                  <a:schemeClr val="tx1">
                    <a:lumMod val="65000"/>
                    <a:lumOff val="35000"/>
                  </a:schemeClr>
                </a:solidFill>
              </a:rPr>
              <a:t> Hussam </a:t>
            </a:r>
          </a:p>
        </p:txBody>
      </p:sp>
      <p:sp>
        <p:nvSpPr>
          <p:cNvPr id="57" name="ZoneTexte 56">
            <a:extLst>
              <a:ext uri="{FF2B5EF4-FFF2-40B4-BE49-F238E27FC236}">
                <a16:creationId xmlns:a16="http://schemas.microsoft.com/office/drawing/2014/main" id="{8F977F61-D029-4FD2-8023-84BE05340B22}"/>
              </a:ext>
            </a:extLst>
          </p:cNvPr>
          <p:cNvSpPr txBox="1"/>
          <p:nvPr/>
        </p:nvSpPr>
        <p:spPr>
          <a:xfrm>
            <a:off x="1966494" y="4067983"/>
            <a:ext cx="4258054" cy="738664"/>
          </a:xfrm>
          <a:prstGeom prst="rect">
            <a:avLst/>
          </a:prstGeom>
          <a:noFill/>
        </p:spPr>
        <p:txBody>
          <a:bodyPr wrap="square" rtlCol="0">
            <a:spAutoFit/>
          </a:bodyPr>
          <a:lstStyle/>
          <a:p>
            <a:r>
              <a:rPr lang="fr-FR" sz="1400" b="1" dirty="0">
                <a:solidFill>
                  <a:schemeClr val="tx1">
                    <a:lumMod val="65000"/>
                    <a:lumOff val="35000"/>
                  </a:schemeClr>
                </a:solidFill>
              </a:rPr>
              <a:t>Encadré Par :</a:t>
            </a:r>
          </a:p>
          <a:p>
            <a:r>
              <a:rPr lang="fr-FR" sz="1400" dirty="0">
                <a:solidFill>
                  <a:schemeClr val="tx1">
                    <a:lumMod val="65000"/>
                    <a:lumOff val="35000"/>
                  </a:schemeClr>
                </a:solidFill>
              </a:rPr>
              <a:t>Mr. BENABBOU Abderrahim (ESISA)</a:t>
            </a:r>
          </a:p>
          <a:p>
            <a:r>
              <a:rPr lang="fr-FR" sz="1400" dirty="0" err="1">
                <a:solidFill>
                  <a:schemeClr val="tx1">
                    <a:lumMod val="65000"/>
                    <a:lumOff val="35000"/>
                  </a:schemeClr>
                </a:solidFill>
              </a:rPr>
              <a:t>Mm.Marzak</a:t>
            </a:r>
            <a:r>
              <a:rPr lang="fr-FR" sz="1400" dirty="0">
                <a:solidFill>
                  <a:schemeClr val="tx1">
                    <a:lumMod val="65000"/>
                    <a:lumOff val="35000"/>
                  </a:schemeClr>
                </a:solidFill>
              </a:rPr>
              <a:t> </a:t>
            </a:r>
            <a:r>
              <a:rPr lang="fr-FR" sz="1400" dirty="0" err="1">
                <a:solidFill>
                  <a:schemeClr val="tx1">
                    <a:lumMod val="65000"/>
                    <a:lumOff val="35000"/>
                  </a:schemeClr>
                </a:solidFill>
              </a:rPr>
              <a:t>kenza</a:t>
            </a:r>
            <a:r>
              <a:rPr lang="fr-FR" sz="1400" dirty="0">
                <a:solidFill>
                  <a:schemeClr val="tx1">
                    <a:lumMod val="65000"/>
                    <a:lumOff val="35000"/>
                  </a:schemeClr>
                </a:solidFill>
              </a:rPr>
              <a:t>(SONASID)</a:t>
            </a:r>
          </a:p>
        </p:txBody>
      </p:sp>
      <p:sp>
        <p:nvSpPr>
          <p:cNvPr id="58" name="ZoneTexte 57">
            <a:extLst>
              <a:ext uri="{FF2B5EF4-FFF2-40B4-BE49-F238E27FC236}">
                <a16:creationId xmlns:a16="http://schemas.microsoft.com/office/drawing/2014/main" id="{8D559656-EA86-4259-AC89-65BF44FA879A}"/>
              </a:ext>
            </a:extLst>
          </p:cNvPr>
          <p:cNvSpPr txBox="1"/>
          <p:nvPr/>
        </p:nvSpPr>
        <p:spPr>
          <a:xfrm>
            <a:off x="6572273" y="3912581"/>
            <a:ext cx="5261113" cy="954107"/>
          </a:xfrm>
          <a:prstGeom prst="rect">
            <a:avLst/>
          </a:prstGeom>
          <a:noFill/>
        </p:spPr>
        <p:txBody>
          <a:bodyPr wrap="square" rtlCol="0">
            <a:spAutoFit/>
          </a:bodyPr>
          <a:lstStyle/>
          <a:p>
            <a:r>
              <a:rPr lang="fr-FR" sz="1400" b="1" dirty="0">
                <a:solidFill>
                  <a:schemeClr val="tx1">
                    <a:lumMod val="65000"/>
                    <a:lumOff val="35000"/>
                  </a:schemeClr>
                </a:solidFill>
              </a:rPr>
              <a:t>Devant le jury: </a:t>
            </a:r>
          </a:p>
          <a:p>
            <a:r>
              <a:rPr lang="fr-FR" sz="1400" dirty="0">
                <a:solidFill>
                  <a:schemeClr val="tx1">
                    <a:lumMod val="65000"/>
                    <a:lumOff val="35000"/>
                  </a:schemeClr>
                </a:solidFill>
              </a:rPr>
              <a:t>Mr. MEKOUAR Khalid (Président)</a:t>
            </a:r>
          </a:p>
          <a:p>
            <a:r>
              <a:rPr lang="fr-FR" sz="1400" dirty="0">
                <a:solidFill>
                  <a:schemeClr val="tx1">
                    <a:lumMod val="65000"/>
                    <a:lumOff val="35000"/>
                  </a:schemeClr>
                </a:solidFill>
              </a:rPr>
              <a:t>Mr. BENABBOU Abderrahim (Encadrant)</a:t>
            </a:r>
          </a:p>
          <a:p>
            <a:r>
              <a:rPr lang="fr-FR" sz="1400" dirty="0">
                <a:solidFill>
                  <a:schemeClr val="tx1">
                    <a:lumMod val="65000"/>
                    <a:lumOff val="35000"/>
                  </a:schemeClr>
                </a:solidFill>
              </a:rPr>
              <a:t>Mr. IBRIZ Abdelali </a:t>
            </a:r>
          </a:p>
        </p:txBody>
      </p:sp>
      <p:pic>
        <p:nvPicPr>
          <p:cNvPr id="59" name="Image 58">
            <a:extLst>
              <a:ext uri="{FF2B5EF4-FFF2-40B4-BE49-F238E27FC236}">
                <a16:creationId xmlns:a16="http://schemas.microsoft.com/office/drawing/2014/main" id="{F59239C0-41E7-47FC-A223-1F80AEDF5D14}"/>
              </a:ext>
            </a:extLst>
          </p:cNvPr>
          <p:cNvPicPr>
            <a:picLocks noChangeAspect="1"/>
          </p:cNvPicPr>
          <p:nvPr/>
        </p:nvPicPr>
        <p:blipFill>
          <a:blip r:embed="rId4"/>
          <a:stretch>
            <a:fillRect/>
          </a:stretch>
        </p:blipFill>
        <p:spPr>
          <a:xfrm>
            <a:off x="1679140" y="220132"/>
            <a:ext cx="1514686" cy="1409897"/>
          </a:xfrm>
          <a:prstGeom prst="rect">
            <a:avLst/>
          </a:prstGeom>
        </p:spPr>
      </p:pic>
    </p:spTree>
    <p:extLst>
      <p:ext uri="{BB962C8B-B14F-4D97-AF65-F5344CB8AC3E}">
        <p14:creationId xmlns:p14="http://schemas.microsoft.com/office/powerpoint/2010/main" val="351813473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grpSp>
        <p:nvGrpSpPr>
          <p:cNvPr id="1195" name="Google Shape;1195;p49"/>
          <p:cNvGrpSpPr/>
          <p:nvPr/>
        </p:nvGrpSpPr>
        <p:grpSpPr>
          <a:xfrm rot="-150418" flipH="1">
            <a:off x="1564546" y="2094760"/>
            <a:ext cx="2655423" cy="6373648"/>
            <a:chOff x="2714675" y="237925"/>
            <a:chExt cx="2177825" cy="5227300"/>
          </a:xfrm>
        </p:grpSpPr>
        <p:sp>
          <p:nvSpPr>
            <p:cNvPr id="1196" name="Google Shape;1196;p49"/>
            <p:cNvSpPr/>
            <p:nvPr/>
          </p:nvSpPr>
          <p:spPr>
            <a:xfrm>
              <a:off x="4179775" y="5184425"/>
              <a:ext cx="712725" cy="280800"/>
            </a:xfrm>
            <a:custGeom>
              <a:avLst/>
              <a:gdLst/>
              <a:ahLst/>
              <a:cxnLst/>
              <a:rect l="l" t="t" r="r" b="b"/>
              <a:pathLst>
                <a:path w="28509" h="11232" extrusionOk="0">
                  <a:moveTo>
                    <a:pt x="10740" y="1"/>
                  </a:moveTo>
                  <a:lnTo>
                    <a:pt x="0" y="818"/>
                  </a:lnTo>
                  <a:lnTo>
                    <a:pt x="794" y="6188"/>
                  </a:lnTo>
                  <a:lnTo>
                    <a:pt x="1541" y="11231"/>
                  </a:lnTo>
                  <a:lnTo>
                    <a:pt x="28508" y="11231"/>
                  </a:lnTo>
                  <a:cubicBezTo>
                    <a:pt x="27014" y="9013"/>
                    <a:pt x="24726" y="7472"/>
                    <a:pt x="22087" y="6935"/>
                  </a:cubicBezTo>
                  <a:cubicBezTo>
                    <a:pt x="20150" y="6538"/>
                    <a:pt x="18258" y="5954"/>
                    <a:pt x="16437" y="5184"/>
                  </a:cubicBezTo>
                  <a:cubicBezTo>
                    <a:pt x="10927" y="2826"/>
                    <a:pt x="10740" y="1"/>
                    <a:pt x="10740"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197" name="Google Shape;1197;p49"/>
            <p:cNvSpPr/>
            <p:nvPr/>
          </p:nvSpPr>
          <p:spPr>
            <a:xfrm>
              <a:off x="4199600" y="5314000"/>
              <a:ext cx="692900" cy="151225"/>
            </a:xfrm>
            <a:custGeom>
              <a:avLst/>
              <a:gdLst/>
              <a:ahLst/>
              <a:cxnLst/>
              <a:rect l="l" t="t" r="r" b="b"/>
              <a:pathLst>
                <a:path w="27716" h="6049" extrusionOk="0">
                  <a:moveTo>
                    <a:pt x="15644" y="1"/>
                  </a:moveTo>
                  <a:cubicBezTo>
                    <a:pt x="14570" y="1168"/>
                    <a:pt x="13519" y="2569"/>
                    <a:pt x="13006" y="3993"/>
                  </a:cubicBezTo>
                  <a:cubicBezTo>
                    <a:pt x="6515" y="3433"/>
                    <a:pt x="2546" y="1729"/>
                    <a:pt x="1" y="1005"/>
                  </a:cubicBezTo>
                  <a:lnTo>
                    <a:pt x="1" y="1005"/>
                  </a:lnTo>
                  <a:lnTo>
                    <a:pt x="748" y="6048"/>
                  </a:lnTo>
                  <a:lnTo>
                    <a:pt x="27715" y="6048"/>
                  </a:lnTo>
                  <a:cubicBezTo>
                    <a:pt x="26221" y="3830"/>
                    <a:pt x="23933" y="2289"/>
                    <a:pt x="21294" y="1752"/>
                  </a:cubicBezTo>
                  <a:cubicBezTo>
                    <a:pt x="19357" y="1355"/>
                    <a:pt x="17465" y="771"/>
                    <a:pt x="15644"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198" name="Google Shape;1198;p49"/>
            <p:cNvSpPr/>
            <p:nvPr/>
          </p:nvSpPr>
          <p:spPr>
            <a:xfrm>
              <a:off x="3899000" y="2851950"/>
              <a:ext cx="644425" cy="2504100"/>
            </a:xfrm>
            <a:custGeom>
              <a:avLst/>
              <a:gdLst/>
              <a:ahLst/>
              <a:cxnLst/>
              <a:rect l="l" t="t" r="r" b="b"/>
              <a:pathLst>
                <a:path w="25777" h="100164" extrusionOk="0">
                  <a:moveTo>
                    <a:pt x="17558" y="0"/>
                  </a:moveTo>
                  <a:lnTo>
                    <a:pt x="1" y="187"/>
                  </a:lnTo>
                  <a:lnTo>
                    <a:pt x="561" y="6701"/>
                  </a:lnTo>
                  <a:lnTo>
                    <a:pt x="8850" y="100164"/>
                  </a:lnTo>
                  <a:lnTo>
                    <a:pt x="25777" y="94280"/>
                  </a:lnTo>
                  <a:lnTo>
                    <a:pt x="18142" y="6701"/>
                  </a:lnTo>
                  <a:lnTo>
                    <a:pt x="17558" y="0"/>
                  </a:ln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1199" name="Google Shape;1199;p49"/>
            <p:cNvSpPr/>
            <p:nvPr/>
          </p:nvSpPr>
          <p:spPr>
            <a:xfrm>
              <a:off x="3163525" y="5184425"/>
              <a:ext cx="683550" cy="280800"/>
            </a:xfrm>
            <a:custGeom>
              <a:avLst/>
              <a:gdLst/>
              <a:ahLst/>
              <a:cxnLst/>
              <a:rect l="l" t="t" r="r" b="b"/>
              <a:pathLst>
                <a:path w="27342" h="11232" extrusionOk="0">
                  <a:moveTo>
                    <a:pt x="16508" y="1"/>
                  </a:moveTo>
                  <a:cubicBezTo>
                    <a:pt x="16508" y="1"/>
                    <a:pt x="16648" y="2826"/>
                    <a:pt x="11395" y="5184"/>
                  </a:cubicBezTo>
                  <a:cubicBezTo>
                    <a:pt x="9644" y="5954"/>
                    <a:pt x="7799" y="6538"/>
                    <a:pt x="5931" y="6935"/>
                  </a:cubicBezTo>
                  <a:cubicBezTo>
                    <a:pt x="1542" y="7916"/>
                    <a:pt x="1" y="11231"/>
                    <a:pt x="1" y="11231"/>
                  </a:cubicBezTo>
                  <a:lnTo>
                    <a:pt x="26968" y="11231"/>
                  </a:lnTo>
                  <a:lnTo>
                    <a:pt x="27155" y="6188"/>
                  </a:lnTo>
                  <a:lnTo>
                    <a:pt x="27342" y="818"/>
                  </a:lnTo>
                  <a:lnTo>
                    <a:pt x="16508" y="1"/>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200" name="Google Shape;1200;p49"/>
            <p:cNvSpPr/>
            <p:nvPr/>
          </p:nvSpPr>
          <p:spPr>
            <a:xfrm>
              <a:off x="3163525" y="5314000"/>
              <a:ext cx="678875" cy="151225"/>
            </a:xfrm>
            <a:custGeom>
              <a:avLst/>
              <a:gdLst/>
              <a:ahLst/>
              <a:cxnLst/>
              <a:rect l="l" t="t" r="r" b="b"/>
              <a:pathLst>
                <a:path w="27155" h="6049" extrusionOk="0">
                  <a:moveTo>
                    <a:pt x="11395" y="1"/>
                  </a:moveTo>
                  <a:cubicBezTo>
                    <a:pt x="9644" y="771"/>
                    <a:pt x="7799" y="1355"/>
                    <a:pt x="5931" y="1752"/>
                  </a:cubicBezTo>
                  <a:cubicBezTo>
                    <a:pt x="1542" y="2733"/>
                    <a:pt x="1" y="6048"/>
                    <a:pt x="1" y="6048"/>
                  </a:cubicBezTo>
                  <a:lnTo>
                    <a:pt x="26968" y="6048"/>
                  </a:lnTo>
                  <a:lnTo>
                    <a:pt x="27155" y="1005"/>
                  </a:lnTo>
                  <a:lnTo>
                    <a:pt x="27155" y="1005"/>
                  </a:lnTo>
                  <a:cubicBezTo>
                    <a:pt x="24680" y="1729"/>
                    <a:pt x="20898" y="3433"/>
                    <a:pt x="14477" y="3993"/>
                  </a:cubicBezTo>
                  <a:cubicBezTo>
                    <a:pt x="13823" y="2569"/>
                    <a:pt x="12586" y="1168"/>
                    <a:pt x="11395"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01" name="Google Shape;1201;p49"/>
            <p:cNvSpPr/>
            <p:nvPr/>
          </p:nvSpPr>
          <p:spPr>
            <a:xfrm>
              <a:off x="3427950" y="2851950"/>
              <a:ext cx="495600" cy="2504100"/>
            </a:xfrm>
            <a:custGeom>
              <a:avLst/>
              <a:gdLst/>
              <a:ahLst/>
              <a:cxnLst/>
              <a:rect l="l" t="t" r="r" b="b"/>
              <a:pathLst>
                <a:path w="19824" h="100164" extrusionOk="0">
                  <a:moveTo>
                    <a:pt x="1" y="0"/>
                  </a:moveTo>
                  <a:lnTo>
                    <a:pt x="164" y="6701"/>
                  </a:lnTo>
                  <a:lnTo>
                    <a:pt x="2242" y="94280"/>
                  </a:lnTo>
                  <a:lnTo>
                    <a:pt x="19823" y="100164"/>
                  </a:lnTo>
                  <a:lnTo>
                    <a:pt x="17722" y="6701"/>
                  </a:lnTo>
                  <a:lnTo>
                    <a:pt x="17582" y="187"/>
                  </a:lnTo>
                  <a:lnTo>
                    <a:pt x="1" y="0"/>
                  </a:ln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1202" name="Google Shape;1202;p49"/>
            <p:cNvSpPr/>
            <p:nvPr/>
          </p:nvSpPr>
          <p:spPr>
            <a:xfrm>
              <a:off x="2714675" y="668875"/>
              <a:ext cx="289525" cy="692900"/>
            </a:xfrm>
            <a:custGeom>
              <a:avLst/>
              <a:gdLst/>
              <a:ahLst/>
              <a:cxnLst/>
              <a:rect l="l" t="t" r="r" b="b"/>
              <a:pathLst>
                <a:path w="11581" h="27716" extrusionOk="0">
                  <a:moveTo>
                    <a:pt x="9409" y="9153"/>
                  </a:moveTo>
                  <a:cubicBezTo>
                    <a:pt x="9409" y="9153"/>
                    <a:pt x="9573" y="1986"/>
                    <a:pt x="8872" y="982"/>
                  </a:cubicBezTo>
                  <a:cubicBezTo>
                    <a:pt x="8149" y="1"/>
                    <a:pt x="7425" y="585"/>
                    <a:pt x="7168" y="1285"/>
                  </a:cubicBezTo>
                  <a:cubicBezTo>
                    <a:pt x="6911" y="1962"/>
                    <a:pt x="6911" y="8266"/>
                    <a:pt x="6911" y="8266"/>
                  </a:cubicBezTo>
                  <a:cubicBezTo>
                    <a:pt x="6444" y="7799"/>
                    <a:pt x="5720" y="7659"/>
                    <a:pt x="5113" y="7963"/>
                  </a:cubicBezTo>
                  <a:cubicBezTo>
                    <a:pt x="3993" y="8430"/>
                    <a:pt x="1891" y="8873"/>
                    <a:pt x="1471" y="9714"/>
                  </a:cubicBezTo>
                  <a:cubicBezTo>
                    <a:pt x="1027" y="10554"/>
                    <a:pt x="0" y="11558"/>
                    <a:pt x="304" y="12539"/>
                  </a:cubicBezTo>
                  <a:cubicBezTo>
                    <a:pt x="631" y="13496"/>
                    <a:pt x="1168" y="17185"/>
                    <a:pt x="2732" y="18913"/>
                  </a:cubicBezTo>
                  <a:cubicBezTo>
                    <a:pt x="4273" y="20664"/>
                    <a:pt x="3946" y="27715"/>
                    <a:pt x="3946" y="27715"/>
                  </a:cubicBezTo>
                  <a:lnTo>
                    <a:pt x="10950" y="27435"/>
                  </a:lnTo>
                  <a:cubicBezTo>
                    <a:pt x="10950" y="27435"/>
                    <a:pt x="9876" y="23676"/>
                    <a:pt x="9783" y="20711"/>
                  </a:cubicBezTo>
                  <a:cubicBezTo>
                    <a:pt x="9736" y="19380"/>
                    <a:pt x="10367" y="18586"/>
                    <a:pt x="10787" y="16531"/>
                  </a:cubicBezTo>
                  <a:cubicBezTo>
                    <a:pt x="11231" y="14477"/>
                    <a:pt x="11581" y="12376"/>
                    <a:pt x="10600" y="11115"/>
                  </a:cubicBezTo>
                  <a:cubicBezTo>
                    <a:pt x="10017" y="10368"/>
                    <a:pt x="9596" y="9247"/>
                    <a:pt x="9409" y="9130"/>
                  </a:cubicBezTo>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203" name="Google Shape;1203;p49"/>
            <p:cNvSpPr/>
            <p:nvPr/>
          </p:nvSpPr>
          <p:spPr>
            <a:xfrm>
              <a:off x="2750050" y="954325"/>
              <a:ext cx="77300" cy="95625"/>
            </a:xfrm>
            <a:custGeom>
              <a:avLst/>
              <a:gdLst/>
              <a:ahLst/>
              <a:cxnLst/>
              <a:rect l="l" t="t" r="r" b="b"/>
              <a:pathLst>
                <a:path w="3092" h="3825" extrusionOk="0">
                  <a:moveTo>
                    <a:pt x="258" y="0"/>
                  </a:moveTo>
                  <a:cubicBezTo>
                    <a:pt x="125" y="0"/>
                    <a:pt x="0" y="153"/>
                    <a:pt x="79" y="327"/>
                  </a:cubicBezTo>
                  <a:cubicBezTo>
                    <a:pt x="383" y="864"/>
                    <a:pt x="733" y="1378"/>
                    <a:pt x="1107" y="1868"/>
                  </a:cubicBezTo>
                  <a:cubicBezTo>
                    <a:pt x="1317" y="2172"/>
                    <a:pt x="1504" y="2498"/>
                    <a:pt x="1644" y="2849"/>
                  </a:cubicBezTo>
                  <a:cubicBezTo>
                    <a:pt x="1714" y="3129"/>
                    <a:pt x="1761" y="3409"/>
                    <a:pt x="1761" y="3713"/>
                  </a:cubicBezTo>
                  <a:cubicBezTo>
                    <a:pt x="1778" y="3781"/>
                    <a:pt x="1832" y="3824"/>
                    <a:pt x="1897" y="3824"/>
                  </a:cubicBezTo>
                  <a:cubicBezTo>
                    <a:pt x="1921" y="3824"/>
                    <a:pt x="1946" y="3818"/>
                    <a:pt x="1971" y="3806"/>
                  </a:cubicBezTo>
                  <a:cubicBezTo>
                    <a:pt x="3091" y="3222"/>
                    <a:pt x="733" y="701"/>
                    <a:pt x="430" y="117"/>
                  </a:cubicBezTo>
                  <a:cubicBezTo>
                    <a:pt x="385" y="34"/>
                    <a:pt x="320" y="0"/>
                    <a:pt x="258"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04" name="Google Shape;1204;p49"/>
            <p:cNvSpPr/>
            <p:nvPr/>
          </p:nvSpPr>
          <p:spPr>
            <a:xfrm>
              <a:off x="2781800" y="923650"/>
              <a:ext cx="56625" cy="113075"/>
            </a:xfrm>
            <a:custGeom>
              <a:avLst/>
              <a:gdLst/>
              <a:ahLst/>
              <a:cxnLst/>
              <a:rect l="l" t="t" r="r" b="b"/>
              <a:pathLst>
                <a:path w="2265" h="4523" extrusionOk="0">
                  <a:moveTo>
                    <a:pt x="222" y="1"/>
                  </a:moveTo>
                  <a:cubicBezTo>
                    <a:pt x="112" y="1"/>
                    <a:pt x="1" y="148"/>
                    <a:pt x="70" y="270"/>
                  </a:cubicBezTo>
                  <a:cubicBezTo>
                    <a:pt x="514" y="924"/>
                    <a:pt x="864" y="1647"/>
                    <a:pt x="1144" y="2395"/>
                  </a:cubicBezTo>
                  <a:cubicBezTo>
                    <a:pt x="1354" y="3072"/>
                    <a:pt x="1261" y="3889"/>
                    <a:pt x="1658" y="4473"/>
                  </a:cubicBezTo>
                  <a:cubicBezTo>
                    <a:pt x="1690" y="4505"/>
                    <a:pt x="1733" y="4523"/>
                    <a:pt x="1774" y="4523"/>
                  </a:cubicBezTo>
                  <a:cubicBezTo>
                    <a:pt x="1821" y="4523"/>
                    <a:pt x="1866" y="4499"/>
                    <a:pt x="1891" y="4449"/>
                  </a:cubicBezTo>
                  <a:cubicBezTo>
                    <a:pt x="2265" y="3842"/>
                    <a:pt x="1891" y="2885"/>
                    <a:pt x="1635" y="2255"/>
                  </a:cubicBezTo>
                  <a:cubicBezTo>
                    <a:pt x="1308" y="1461"/>
                    <a:pt x="864" y="737"/>
                    <a:pt x="327" y="60"/>
                  </a:cubicBezTo>
                  <a:cubicBezTo>
                    <a:pt x="297" y="18"/>
                    <a:pt x="260" y="1"/>
                    <a:pt x="222"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05" name="Google Shape;1205;p49"/>
            <p:cNvSpPr/>
            <p:nvPr/>
          </p:nvSpPr>
          <p:spPr>
            <a:xfrm>
              <a:off x="2821175" y="898425"/>
              <a:ext cx="45875" cy="125450"/>
            </a:xfrm>
            <a:custGeom>
              <a:avLst/>
              <a:gdLst/>
              <a:ahLst/>
              <a:cxnLst/>
              <a:rect l="l" t="t" r="r" b="b"/>
              <a:pathLst>
                <a:path w="1835" h="5018" extrusionOk="0">
                  <a:moveTo>
                    <a:pt x="163" y="0"/>
                  </a:moveTo>
                  <a:cubicBezTo>
                    <a:pt x="79" y="0"/>
                    <a:pt x="1" y="58"/>
                    <a:pt x="13" y="182"/>
                  </a:cubicBezTo>
                  <a:cubicBezTo>
                    <a:pt x="153" y="905"/>
                    <a:pt x="363" y="1653"/>
                    <a:pt x="620" y="2353"/>
                  </a:cubicBezTo>
                  <a:cubicBezTo>
                    <a:pt x="760" y="2773"/>
                    <a:pt x="853" y="3170"/>
                    <a:pt x="923" y="3590"/>
                  </a:cubicBezTo>
                  <a:cubicBezTo>
                    <a:pt x="970" y="4011"/>
                    <a:pt x="760" y="4384"/>
                    <a:pt x="807" y="4781"/>
                  </a:cubicBezTo>
                  <a:cubicBezTo>
                    <a:pt x="828" y="4909"/>
                    <a:pt x="908" y="5018"/>
                    <a:pt x="1028" y="5018"/>
                  </a:cubicBezTo>
                  <a:cubicBezTo>
                    <a:pt x="1040" y="5018"/>
                    <a:pt x="1051" y="5017"/>
                    <a:pt x="1064" y="5015"/>
                  </a:cubicBezTo>
                  <a:cubicBezTo>
                    <a:pt x="1834" y="4851"/>
                    <a:pt x="1717" y="3731"/>
                    <a:pt x="1577" y="3077"/>
                  </a:cubicBezTo>
                  <a:cubicBezTo>
                    <a:pt x="1367" y="2003"/>
                    <a:pt x="643" y="1162"/>
                    <a:pt x="340" y="135"/>
                  </a:cubicBezTo>
                  <a:cubicBezTo>
                    <a:pt x="318" y="47"/>
                    <a:pt x="238" y="0"/>
                    <a:pt x="163"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06" name="Google Shape;1206;p49"/>
            <p:cNvSpPr/>
            <p:nvPr/>
          </p:nvSpPr>
          <p:spPr>
            <a:xfrm>
              <a:off x="2869750" y="891875"/>
              <a:ext cx="84850" cy="189575"/>
            </a:xfrm>
            <a:custGeom>
              <a:avLst/>
              <a:gdLst/>
              <a:ahLst/>
              <a:cxnLst/>
              <a:rect l="l" t="t" r="r" b="b"/>
              <a:pathLst>
                <a:path w="3394" h="7583" extrusionOk="0">
                  <a:moveTo>
                    <a:pt x="123" y="1"/>
                  </a:moveTo>
                  <a:cubicBezTo>
                    <a:pt x="59" y="1"/>
                    <a:pt x="1" y="72"/>
                    <a:pt x="31" y="163"/>
                  </a:cubicBezTo>
                  <a:cubicBezTo>
                    <a:pt x="195" y="747"/>
                    <a:pt x="311" y="1307"/>
                    <a:pt x="428" y="1891"/>
                  </a:cubicBezTo>
                  <a:cubicBezTo>
                    <a:pt x="288" y="2031"/>
                    <a:pt x="218" y="2218"/>
                    <a:pt x="241" y="2405"/>
                  </a:cubicBezTo>
                  <a:cubicBezTo>
                    <a:pt x="265" y="2662"/>
                    <a:pt x="358" y="2895"/>
                    <a:pt x="475" y="3082"/>
                  </a:cubicBezTo>
                  <a:cubicBezTo>
                    <a:pt x="521" y="3152"/>
                    <a:pt x="568" y="3245"/>
                    <a:pt x="615" y="3315"/>
                  </a:cubicBezTo>
                  <a:cubicBezTo>
                    <a:pt x="615" y="3829"/>
                    <a:pt x="545" y="4319"/>
                    <a:pt x="568" y="4810"/>
                  </a:cubicBezTo>
                  <a:cubicBezTo>
                    <a:pt x="583" y="4911"/>
                    <a:pt x="661" y="4968"/>
                    <a:pt x="740" y="4968"/>
                  </a:cubicBezTo>
                  <a:cubicBezTo>
                    <a:pt x="788" y="4968"/>
                    <a:pt x="836" y="4947"/>
                    <a:pt x="872" y="4903"/>
                  </a:cubicBezTo>
                  <a:cubicBezTo>
                    <a:pt x="1035" y="4693"/>
                    <a:pt x="1152" y="4459"/>
                    <a:pt x="1222" y="4203"/>
                  </a:cubicBezTo>
                  <a:cubicBezTo>
                    <a:pt x="1269" y="4249"/>
                    <a:pt x="1292" y="4273"/>
                    <a:pt x="1339" y="4319"/>
                  </a:cubicBezTo>
                  <a:cubicBezTo>
                    <a:pt x="1876" y="4926"/>
                    <a:pt x="2273" y="5650"/>
                    <a:pt x="2529" y="6421"/>
                  </a:cubicBezTo>
                  <a:cubicBezTo>
                    <a:pt x="2669" y="6888"/>
                    <a:pt x="2693" y="7145"/>
                    <a:pt x="2996" y="7518"/>
                  </a:cubicBezTo>
                  <a:cubicBezTo>
                    <a:pt x="3027" y="7564"/>
                    <a:pt x="3067" y="7582"/>
                    <a:pt x="3108" y="7582"/>
                  </a:cubicBezTo>
                  <a:cubicBezTo>
                    <a:pt x="3192" y="7582"/>
                    <a:pt x="3277" y="7503"/>
                    <a:pt x="3277" y="7425"/>
                  </a:cubicBezTo>
                  <a:cubicBezTo>
                    <a:pt x="3393" y="6421"/>
                    <a:pt x="2833" y="5370"/>
                    <a:pt x="2273" y="4553"/>
                  </a:cubicBezTo>
                  <a:cubicBezTo>
                    <a:pt x="1969" y="4156"/>
                    <a:pt x="1666" y="3782"/>
                    <a:pt x="1339" y="3409"/>
                  </a:cubicBezTo>
                  <a:cubicBezTo>
                    <a:pt x="1245" y="3315"/>
                    <a:pt x="1152" y="3199"/>
                    <a:pt x="1082" y="3105"/>
                  </a:cubicBezTo>
                  <a:cubicBezTo>
                    <a:pt x="988" y="2942"/>
                    <a:pt x="872" y="2802"/>
                    <a:pt x="825" y="2662"/>
                  </a:cubicBezTo>
                  <a:cubicBezTo>
                    <a:pt x="802" y="2615"/>
                    <a:pt x="802" y="2592"/>
                    <a:pt x="802" y="2568"/>
                  </a:cubicBezTo>
                  <a:cubicBezTo>
                    <a:pt x="778" y="2545"/>
                    <a:pt x="778" y="2545"/>
                    <a:pt x="778" y="2545"/>
                  </a:cubicBezTo>
                  <a:cubicBezTo>
                    <a:pt x="732" y="2311"/>
                    <a:pt x="825" y="2148"/>
                    <a:pt x="1105" y="2055"/>
                  </a:cubicBezTo>
                  <a:cubicBezTo>
                    <a:pt x="1188" y="2029"/>
                    <a:pt x="1280" y="2019"/>
                    <a:pt x="1376" y="2019"/>
                  </a:cubicBezTo>
                  <a:cubicBezTo>
                    <a:pt x="1904" y="2019"/>
                    <a:pt x="2567" y="2342"/>
                    <a:pt x="2646" y="2381"/>
                  </a:cubicBezTo>
                  <a:cubicBezTo>
                    <a:pt x="2661" y="2390"/>
                    <a:pt x="2676" y="2394"/>
                    <a:pt x="2690" y="2394"/>
                  </a:cubicBezTo>
                  <a:cubicBezTo>
                    <a:pt x="2836" y="2394"/>
                    <a:pt x="2960" y="1997"/>
                    <a:pt x="2833" y="1891"/>
                  </a:cubicBezTo>
                  <a:cubicBezTo>
                    <a:pt x="2531" y="1678"/>
                    <a:pt x="1934" y="1546"/>
                    <a:pt x="1408" y="1546"/>
                  </a:cubicBezTo>
                  <a:cubicBezTo>
                    <a:pt x="1241" y="1546"/>
                    <a:pt x="1082" y="1560"/>
                    <a:pt x="942" y="1588"/>
                  </a:cubicBezTo>
                  <a:cubicBezTo>
                    <a:pt x="755" y="1074"/>
                    <a:pt x="498" y="560"/>
                    <a:pt x="218" y="70"/>
                  </a:cubicBezTo>
                  <a:cubicBezTo>
                    <a:pt x="194" y="21"/>
                    <a:pt x="158" y="1"/>
                    <a:pt x="123"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07" name="Google Shape;1207;p49"/>
            <p:cNvSpPr/>
            <p:nvPr/>
          </p:nvSpPr>
          <p:spPr>
            <a:xfrm>
              <a:off x="2761950" y="1155700"/>
              <a:ext cx="921700" cy="1060025"/>
            </a:xfrm>
            <a:custGeom>
              <a:avLst/>
              <a:gdLst/>
              <a:ahLst/>
              <a:cxnLst/>
              <a:rect l="l" t="t" r="r" b="b"/>
              <a:pathLst>
                <a:path w="36868" h="42401" extrusionOk="0">
                  <a:moveTo>
                    <a:pt x="31310" y="23395"/>
                  </a:moveTo>
                  <a:lnTo>
                    <a:pt x="36867" y="0"/>
                  </a:lnTo>
                  <a:cubicBezTo>
                    <a:pt x="36867" y="0"/>
                    <a:pt x="29045" y="2429"/>
                    <a:pt x="26290" y="4483"/>
                  </a:cubicBezTo>
                  <a:cubicBezTo>
                    <a:pt x="23512" y="6538"/>
                    <a:pt x="15247" y="24726"/>
                    <a:pt x="14336" y="24282"/>
                  </a:cubicBezTo>
                  <a:cubicBezTo>
                    <a:pt x="13402" y="23839"/>
                    <a:pt x="10367" y="1051"/>
                    <a:pt x="10367" y="1051"/>
                  </a:cubicBezTo>
                  <a:cubicBezTo>
                    <a:pt x="8709" y="1915"/>
                    <a:pt x="6911" y="2522"/>
                    <a:pt x="5067" y="2825"/>
                  </a:cubicBezTo>
                  <a:cubicBezTo>
                    <a:pt x="3363" y="3036"/>
                    <a:pt x="1681" y="3362"/>
                    <a:pt x="0" y="3759"/>
                  </a:cubicBezTo>
                  <a:cubicBezTo>
                    <a:pt x="0" y="3759"/>
                    <a:pt x="2172" y="31474"/>
                    <a:pt x="4623" y="35793"/>
                  </a:cubicBezTo>
                  <a:cubicBezTo>
                    <a:pt x="7052" y="40113"/>
                    <a:pt x="13449" y="42401"/>
                    <a:pt x="17605" y="39435"/>
                  </a:cubicBezTo>
                  <a:cubicBezTo>
                    <a:pt x="26244" y="33295"/>
                    <a:pt x="31310" y="23395"/>
                    <a:pt x="31310" y="23395"/>
                  </a:cubicBezTo>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08" name="Google Shape;1208;p49"/>
            <p:cNvSpPr/>
            <p:nvPr/>
          </p:nvSpPr>
          <p:spPr>
            <a:xfrm>
              <a:off x="3317050" y="1112450"/>
              <a:ext cx="1203625" cy="2226300"/>
            </a:xfrm>
            <a:custGeom>
              <a:avLst/>
              <a:gdLst/>
              <a:ahLst/>
              <a:cxnLst/>
              <a:rect l="l" t="t" r="r" b="b"/>
              <a:pathLst>
                <a:path w="48145" h="89052" extrusionOk="0">
                  <a:moveTo>
                    <a:pt x="26237" y="1"/>
                  </a:moveTo>
                  <a:cubicBezTo>
                    <a:pt x="22628" y="1"/>
                    <a:pt x="20827" y="750"/>
                    <a:pt x="20827" y="750"/>
                  </a:cubicBezTo>
                  <a:cubicBezTo>
                    <a:pt x="20827" y="750"/>
                    <a:pt x="5044" y="2081"/>
                    <a:pt x="4600" y="8688"/>
                  </a:cubicBezTo>
                  <a:cubicBezTo>
                    <a:pt x="4273" y="13755"/>
                    <a:pt x="2219" y="54310"/>
                    <a:pt x="2662" y="57089"/>
                  </a:cubicBezTo>
                  <a:cubicBezTo>
                    <a:pt x="3082" y="59867"/>
                    <a:pt x="0" y="85644"/>
                    <a:pt x="1004" y="87909"/>
                  </a:cubicBezTo>
                  <a:cubicBezTo>
                    <a:pt x="1373" y="88732"/>
                    <a:pt x="7300" y="89052"/>
                    <a:pt x="14747" y="89052"/>
                  </a:cubicBezTo>
                  <a:cubicBezTo>
                    <a:pt x="27563" y="89052"/>
                    <a:pt x="44881" y="88106"/>
                    <a:pt x="46136" y="87161"/>
                  </a:cubicBezTo>
                  <a:cubicBezTo>
                    <a:pt x="48144" y="85644"/>
                    <a:pt x="44946" y="66405"/>
                    <a:pt x="44269" y="61432"/>
                  </a:cubicBezTo>
                  <a:cubicBezTo>
                    <a:pt x="43265" y="54007"/>
                    <a:pt x="41910" y="47376"/>
                    <a:pt x="41934" y="38620"/>
                  </a:cubicBezTo>
                  <a:cubicBezTo>
                    <a:pt x="41957" y="23491"/>
                    <a:pt x="44619" y="4579"/>
                    <a:pt x="41257" y="3248"/>
                  </a:cubicBezTo>
                  <a:cubicBezTo>
                    <a:pt x="34642" y="666"/>
                    <a:pt x="29637" y="1"/>
                    <a:pt x="26237" y="1"/>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1209" name="Google Shape;1209;p49"/>
            <p:cNvSpPr/>
            <p:nvPr/>
          </p:nvSpPr>
          <p:spPr>
            <a:xfrm>
              <a:off x="3905425" y="2490050"/>
              <a:ext cx="903600" cy="748325"/>
            </a:xfrm>
            <a:custGeom>
              <a:avLst/>
              <a:gdLst/>
              <a:ahLst/>
              <a:cxnLst/>
              <a:rect l="l" t="t" r="r" b="b"/>
              <a:pathLst>
                <a:path w="36144" h="29933" extrusionOk="0">
                  <a:moveTo>
                    <a:pt x="33879" y="0"/>
                  </a:moveTo>
                  <a:lnTo>
                    <a:pt x="0" y="3012"/>
                  </a:lnTo>
                  <a:lnTo>
                    <a:pt x="1728" y="29933"/>
                  </a:lnTo>
                  <a:lnTo>
                    <a:pt x="36143" y="26594"/>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10" name="Google Shape;1210;p49"/>
            <p:cNvSpPr/>
            <p:nvPr/>
          </p:nvSpPr>
          <p:spPr>
            <a:xfrm>
              <a:off x="3875075" y="2741625"/>
              <a:ext cx="152950" cy="302975"/>
            </a:xfrm>
            <a:custGeom>
              <a:avLst/>
              <a:gdLst/>
              <a:ahLst/>
              <a:cxnLst/>
              <a:rect l="l" t="t" r="r" b="b"/>
              <a:pathLst>
                <a:path w="6118" h="12119" extrusionOk="0">
                  <a:moveTo>
                    <a:pt x="4997" y="0"/>
                  </a:moveTo>
                  <a:lnTo>
                    <a:pt x="6118" y="11208"/>
                  </a:lnTo>
                  <a:cubicBezTo>
                    <a:pt x="6118" y="11208"/>
                    <a:pt x="1471" y="12118"/>
                    <a:pt x="1028" y="11745"/>
                  </a:cubicBezTo>
                  <a:cubicBezTo>
                    <a:pt x="561" y="11348"/>
                    <a:pt x="0" y="374"/>
                    <a:pt x="0" y="374"/>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211" name="Google Shape;1211;p49"/>
            <p:cNvSpPr/>
            <p:nvPr/>
          </p:nvSpPr>
          <p:spPr>
            <a:xfrm>
              <a:off x="4272000" y="2695500"/>
              <a:ext cx="372425" cy="564475"/>
            </a:xfrm>
            <a:custGeom>
              <a:avLst/>
              <a:gdLst/>
              <a:ahLst/>
              <a:cxnLst/>
              <a:rect l="l" t="t" r="r" b="b"/>
              <a:pathLst>
                <a:path w="14897" h="22579" extrusionOk="0">
                  <a:moveTo>
                    <a:pt x="14896" y="2709"/>
                  </a:moveTo>
                  <a:cubicBezTo>
                    <a:pt x="14896" y="2709"/>
                    <a:pt x="13285" y="7239"/>
                    <a:pt x="13285" y="8406"/>
                  </a:cubicBezTo>
                  <a:cubicBezTo>
                    <a:pt x="13309" y="9597"/>
                    <a:pt x="13962" y="13426"/>
                    <a:pt x="13168" y="16018"/>
                  </a:cubicBezTo>
                  <a:cubicBezTo>
                    <a:pt x="12375" y="18586"/>
                    <a:pt x="11861" y="21154"/>
                    <a:pt x="10927" y="21271"/>
                  </a:cubicBezTo>
                  <a:cubicBezTo>
                    <a:pt x="9853" y="21388"/>
                    <a:pt x="8779" y="21691"/>
                    <a:pt x="7822" y="22182"/>
                  </a:cubicBezTo>
                  <a:cubicBezTo>
                    <a:pt x="7238" y="22462"/>
                    <a:pt x="6584" y="22579"/>
                    <a:pt x="5931" y="22509"/>
                  </a:cubicBezTo>
                  <a:cubicBezTo>
                    <a:pt x="4786" y="22415"/>
                    <a:pt x="2685" y="21061"/>
                    <a:pt x="1634" y="20314"/>
                  </a:cubicBezTo>
                  <a:cubicBezTo>
                    <a:pt x="584" y="19567"/>
                    <a:pt x="467" y="18820"/>
                    <a:pt x="1401" y="17862"/>
                  </a:cubicBezTo>
                  <a:cubicBezTo>
                    <a:pt x="2312" y="16882"/>
                    <a:pt x="4786" y="14173"/>
                    <a:pt x="5300" y="12142"/>
                  </a:cubicBezTo>
                  <a:cubicBezTo>
                    <a:pt x="4460" y="12632"/>
                    <a:pt x="3666" y="13193"/>
                    <a:pt x="2919" y="13776"/>
                  </a:cubicBezTo>
                  <a:cubicBezTo>
                    <a:pt x="1751" y="14710"/>
                    <a:pt x="1985" y="15177"/>
                    <a:pt x="1354" y="15177"/>
                  </a:cubicBezTo>
                  <a:cubicBezTo>
                    <a:pt x="724" y="15201"/>
                    <a:pt x="0" y="14243"/>
                    <a:pt x="1238" y="12516"/>
                  </a:cubicBezTo>
                  <a:cubicBezTo>
                    <a:pt x="2452" y="10788"/>
                    <a:pt x="3712" y="9901"/>
                    <a:pt x="4623" y="8616"/>
                  </a:cubicBezTo>
                  <a:cubicBezTo>
                    <a:pt x="5557" y="7332"/>
                    <a:pt x="7215" y="7402"/>
                    <a:pt x="7215" y="7402"/>
                  </a:cubicBezTo>
                  <a:lnTo>
                    <a:pt x="9760" y="1"/>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212" name="Google Shape;1212;p49"/>
            <p:cNvSpPr/>
            <p:nvPr/>
          </p:nvSpPr>
          <p:spPr>
            <a:xfrm>
              <a:off x="4316925" y="3051925"/>
              <a:ext cx="136625" cy="162525"/>
            </a:xfrm>
            <a:custGeom>
              <a:avLst/>
              <a:gdLst/>
              <a:ahLst/>
              <a:cxnLst/>
              <a:rect l="l" t="t" r="r" b="b"/>
              <a:pathLst>
                <a:path w="5465" h="6501" extrusionOk="0">
                  <a:moveTo>
                    <a:pt x="5255" y="1"/>
                  </a:moveTo>
                  <a:cubicBezTo>
                    <a:pt x="5176" y="1"/>
                    <a:pt x="5081" y="90"/>
                    <a:pt x="4997" y="196"/>
                  </a:cubicBezTo>
                  <a:cubicBezTo>
                    <a:pt x="4997" y="196"/>
                    <a:pt x="3993" y="3208"/>
                    <a:pt x="2919" y="4049"/>
                  </a:cubicBezTo>
                  <a:cubicBezTo>
                    <a:pt x="1845" y="4889"/>
                    <a:pt x="1589" y="5380"/>
                    <a:pt x="865" y="5753"/>
                  </a:cubicBezTo>
                  <a:cubicBezTo>
                    <a:pt x="491" y="5917"/>
                    <a:pt x="211" y="6080"/>
                    <a:pt x="1" y="6174"/>
                  </a:cubicBezTo>
                  <a:cubicBezTo>
                    <a:pt x="164" y="6290"/>
                    <a:pt x="304" y="6384"/>
                    <a:pt x="491" y="6500"/>
                  </a:cubicBezTo>
                  <a:cubicBezTo>
                    <a:pt x="1098" y="6150"/>
                    <a:pt x="2593" y="5240"/>
                    <a:pt x="3340" y="4329"/>
                  </a:cubicBezTo>
                  <a:cubicBezTo>
                    <a:pt x="4297" y="3162"/>
                    <a:pt x="5464" y="757"/>
                    <a:pt x="5418" y="313"/>
                  </a:cubicBezTo>
                  <a:cubicBezTo>
                    <a:pt x="5395" y="84"/>
                    <a:pt x="5332" y="1"/>
                    <a:pt x="5255"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13" name="Google Shape;1213;p49"/>
            <p:cNvSpPr/>
            <p:nvPr/>
          </p:nvSpPr>
          <p:spPr>
            <a:xfrm>
              <a:off x="4365375" y="3076525"/>
              <a:ext cx="143050" cy="166525"/>
            </a:xfrm>
            <a:custGeom>
              <a:avLst/>
              <a:gdLst/>
              <a:ahLst/>
              <a:cxnLst/>
              <a:rect l="l" t="t" r="r" b="b"/>
              <a:pathLst>
                <a:path w="5722" h="6661" extrusionOk="0">
                  <a:moveTo>
                    <a:pt x="5396" y="0"/>
                  </a:moveTo>
                  <a:cubicBezTo>
                    <a:pt x="5330" y="0"/>
                    <a:pt x="5282" y="205"/>
                    <a:pt x="5114" y="450"/>
                  </a:cubicBezTo>
                  <a:cubicBezTo>
                    <a:pt x="5114" y="450"/>
                    <a:pt x="3666" y="4396"/>
                    <a:pt x="2803" y="4933"/>
                  </a:cubicBezTo>
                  <a:lnTo>
                    <a:pt x="2803" y="4909"/>
                  </a:lnTo>
                  <a:cubicBezTo>
                    <a:pt x="1939" y="5446"/>
                    <a:pt x="468" y="6123"/>
                    <a:pt x="47" y="6380"/>
                  </a:cubicBezTo>
                  <a:cubicBezTo>
                    <a:pt x="24" y="6380"/>
                    <a:pt x="24" y="6404"/>
                    <a:pt x="1" y="6404"/>
                  </a:cubicBezTo>
                  <a:cubicBezTo>
                    <a:pt x="164" y="6497"/>
                    <a:pt x="328" y="6567"/>
                    <a:pt x="468" y="6660"/>
                  </a:cubicBezTo>
                  <a:cubicBezTo>
                    <a:pt x="865" y="6474"/>
                    <a:pt x="1262" y="6264"/>
                    <a:pt x="1612" y="6007"/>
                  </a:cubicBezTo>
                  <a:cubicBezTo>
                    <a:pt x="2149" y="5586"/>
                    <a:pt x="3363" y="5400"/>
                    <a:pt x="3923" y="4326"/>
                  </a:cubicBezTo>
                  <a:cubicBezTo>
                    <a:pt x="4460" y="3228"/>
                    <a:pt x="5721" y="613"/>
                    <a:pt x="5534" y="193"/>
                  </a:cubicBezTo>
                  <a:cubicBezTo>
                    <a:pt x="5470" y="56"/>
                    <a:pt x="5431" y="0"/>
                    <a:pt x="5396"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14" name="Google Shape;1214;p49"/>
            <p:cNvSpPr/>
            <p:nvPr/>
          </p:nvSpPr>
          <p:spPr>
            <a:xfrm>
              <a:off x="4471625" y="3099525"/>
              <a:ext cx="81400" cy="148200"/>
            </a:xfrm>
            <a:custGeom>
              <a:avLst/>
              <a:gdLst/>
              <a:ahLst/>
              <a:cxnLst/>
              <a:rect l="l" t="t" r="r" b="b"/>
              <a:pathLst>
                <a:path w="3256" h="5928" extrusionOk="0">
                  <a:moveTo>
                    <a:pt x="3003" y="1"/>
                  </a:moveTo>
                  <a:cubicBezTo>
                    <a:pt x="2957" y="1"/>
                    <a:pt x="2916" y="40"/>
                    <a:pt x="2895" y="137"/>
                  </a:cubicBezTo>
                  <a:cubicBezTo>
                    <a:pt x="2825" y="440"/>
                    <a:pt x="1915" y="3032"/>
                    <a:pt x="1775" y="3522"/>
                  </a:cubicBezTo>
                  <a:cubicBezTo>
                    <a:pt x="1658" y="4013"/>
                    <a:pt x="1168" y="4456"/>
                    <a:pt x="911" y="4947"/>
                  </a:cubicBezTo>
                  <a:cubicBezTo>
                    <a:pt x="654" y="5320"/>
                    <a:pt x="350" y="5647"/>
                    <a:pt x="0" y="5927"/>
                  </a:cubicBezTo>
                  <a:cubicBezTo>
                    <a:pt x="350" y="5764"/>
                    <a:pt x="724" y="5624"/>
                    <a:pt x="1074" y="5507"/>
                  </a:cubicBezTo>
                  <a:cubicBezTo>
                    <a:pt x="1681" y="4760"/>
                    <a:pt x="2148" y="3896"/>
                    <a:pt x="2475" y="2985"/>
                  </a:cubicBezTo>
                  <a:cubicBezTo>
                    <a:pt x="2709" y="2192"/>
                    <a:pt x="3222" y="440"/>
                    <a:pt x="3222" y="440"/>
                  </a:cubicBezTo>
                  <a:cubicBezTo>
                    <a:pt x="3255" y="226"/>
                    <a:pt x="3114" y="1"/>
                    <a:pt x="3003"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15" name="Google Shape;1215;p49"/>
            <p:cNvSpPr/>
            <p:nvPr/>
          </p:nvSpPr>
          <p:spPr>
            <a:xfrm>
              <a:off x="3718650" y="919875"/>
              <a:ext cx="317650" cy="352750"/>
            </a:xfrm>
            <a:custGeom>
              <a:avLst/>
              <a:gdLst/>
              <a:ahLst/>
              <a:cxnLst/>
              <a:rect l="l" t="t" r="r" b="b"/>
              <a:pathLst>
                <a:path w="12706" h="14110" extrusionOk="0">
                  <a:moveTo>
                    <a:pt x="9479" y="1"/>
                  </a:moveTo>
                  <a:lnTo>
                    <a:pt x="1494" y="1191"/>
                  </a:lnTo>
                  <a:lnTo>
                    <a:pt x="0" y="9994"/>
                  </a:lnTo>
                  <a:cubicBezTo>
                    <a:pt x="0" y="9994"/>
                    <a:pt x="3432" y="13379"/>
                    <a:pt x="5650" y="14056"/>
                  </a:cubicBezTo>
                  <a:cubicBezTo>
                    <a:pt x="5771" y="14092"/>
                    <a:pt x="5900" y="14109"/>
                    <a:pt x="6036" y="14109"/>
                  </a:cubicBezTo>
                  <a:cubicBezTo>
                    <a:pt x="8367" y="14109"/>
                    <a:pt x="12705" y="9104"/>
                    <a:pt x="12375" y="9060"/>
                  </a:cubicBezTo>
                  <a:lnTo>
                    <a:pt x="9479" y="1"/>
                  </a:ln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16" name="Google Shape;1216;p49"/>
            <p:cNvSpPr/>
            <p:nvPr/>
          </p:nvSpPr>
          <p:spPr>
            <a:xfrm>
              <a:off x="3517850" y="339950"/>
              <a:ext cx="663575" cy="685600"/>
            </a:xfrm>
            <a:custGeom>
              <a:avLst/>
              <a:gdLst/>
              <a:ahLst/>
              <a:cxnLst/>
              <a:rect l="l" t="t" r="r" b="b"/>
              <a:pathLst>
                <a:path w="26543" h="27424" extrusionOk="0">
                  <a:moveTo>
                    <a:pt x="13197" y="0"/>
                  </a:moveTo>
                  <a:cubicBezTo>
                    <a:pt x="9283" y="0"/>
                    <a:pt x="5446" y="3223"/>
                    <a:pt x="3853" y="7391"/>
                  </a:cubicBezTo>
                  <a:cubicBezTo>
                    <a:pt x="3222" y="9072"/>
                    <a:pt x="2895" y="10846"/>
                    <a:pt x="2872" y="12644"/>
                  </a:cubicBezTo>
                  <a:cubicBezTo>
                    <a:pt x="2656" y="12589"/>
                    <a:pt x="2432" y="12561"/>
                    <a:pt x="2210" y="12561"/>
                  </a:cubicBezTo>
                  <a:cubicBezTo>
                    <a:pt x="1302" y="12561"/>
                    <a:pt x="421" y="13028"/>
                    <a:pt x="234" y="14022"/>
                  </a:cubicBezTo>
                  <a:cubicBezTo>
                    <a:pt x="0" y="15259"/>
                    <a:pt x="817" y="16847"/>
                    <a:pt x="1611" y="17734"/>
                  </a:cubicBezTo>
                  <a:cubicBezTo>
                    <a:pt x="2195" y="18365"/>
                    <a:pt x="4039" y="18832"/>
                    <a:pt x="4063" y="18902"/>
                  </a:cubicBezTo>
                  <a:cubicBezTo>
                    <a:pt x="4787" y="20886"/>
                    <a:pt x="6491" y="25533"/>
                    <a:pt x="11021" y="26957"/>
                  </a:cubicBezTo>
                  <a:cubicBezTo>
                    <a:pt x="12073" y="27281"/>
                    <a:pt x="12981" y="27424"/>
                    <a:pt x="13777" y="27424"/>
                  </a:cubicBezTo>
                  <a:cubicBezTo>
                    <a:pt x="16422" y="27424"/>
                    <a:pt x="17823" y="25844"/>
                    <a:pt x="19169" y="24085"/>
                  </a:cubicBezTo>
                  <a:cubicBezTo>
                    <a:pt x="20500" y="22357"/>
                    <a:pt x="22111" y="20653"/>
                    <a:pt x="22578" y="18691"/>
                  </a:cubicBezTo>
                  <a:cubicBezTo>
                    <a:pt x="24539" y="18178"/>
                    <a:pt x="25963" y="16543"/>
                    <a:pt x="26220" y="14536"/>
                  </a:cubicBezTo>
                  <a:cubicBezTo>
                    <a:pt x="26542" y="11846"/>
                    <a:pt x="24882" y="11031"/>
                    <a:pt x="23708" y="11031"/>
                  </a:cubicBezTo>
                  <a:cubicBezTo>
                    <a:pt x="23435" y="11031"/>
                    <a:pt x="23188" y="11075"/>
                    <a:pt x="22998" y="11150"/>
                  </a:cubicBezTo>
                  <a:cubicBezTo>
                    <a:pt x="22438" y="8138"/>
                    <a:pt x="21107" y="5313"/>
                    <a:pt x="19099" y="2978"/>
                  </a:cubicBezTo>
                  <a:cubicBezTo>
                    <a:pt x="17318" y="884"/>
                    <a:pt x="15247" y="0"/>
                    <a:pt x="13197"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217" name="Google Shape;1217;p49"/>
            <p:cNvSpPr/>
            <p:nvPr/>
          </p:nvSpPr>
          <p:spPr>
            <a:xfrm>
              <a:off x="3652100" y="1113675"/>
              <a:ext cx="423200" cy="197300"/>
            </a:xfrm>
            <a:custGeom>
              <a:avLst/>
              <a:gdLst/>
              <a:ahLst/>
              <a:cxnLst/>
              <a:rect l="l" t="t" r="r" b="b"/>
              <a:pathLst>
                <a:path w="16928" h="7892" extrusionOk="0">
                  <a:moveTo>
                    <a:pt x="14593" y="0"/>
                  </a:moveTo>
                  <a:lnTo>
                    <a:pt x="7799" y="5837"/>
                  </a:lnTo>
                  <a:lnTo>
                    <a:pt x="2639" y="1168"/>
                  </a:lnTo>
                  <a:lnTo>
                    <a:pt x="0" y="2055"/>
                  </a:lnTo>
                  <a:cubicBezTo>
                    <a:pt x="0" y="2055"/>
                    <a:pt x="6655" y="7378"/>
                    <a:pt x="7892" y="7588"/>
                  </a:cubicBezTo>
                  <a:cubicBezTo>
                    <a:pt x="9666" y="7892"/>
                    <a:pt x="16928" y="304"/>
                    <a:pt x="16928" y="304"/>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18" name="Google Shape;1218;p49"/>
            <p:cNvSpPr/>
            <p:nvPr/>
          </p:nvSpPr>
          <p:spPr>
            <a:xfrm>
              <a:off x="4287750" y="1172625"/>
              <a:ext cx="559800" cy="1752300"/>
            </a:xfrm>
            <a:custGeom>
              <a:avLst/>
              <a:gdLst/>
              <a:ahLst/>
              <a:cxnLst/>
              <a:rect l="l" t="t" r="r" b="b"/>
              <a:pathLst>
                <a:path w="22392" h="70092" extrusionOk="0">
                  <a:moveTo>
                    <a:pt x="9130" y="5277"/>
                  </a:moveTo>
                  <a:cubicBezTo>
                    <a:pt x="11068" y="8172"/>
                    <a:pt x="22391" y="34462"/>
                    <a:pt x="21574" y="38291"/>
                  </a:cubicBezTo>
                  <a:cubicBezTo>
                    <a:pt x="20780" y="42097"/>
                    <a:pt x="15947" y="69228"/>
                    <a:pt x="14943" y="69648"/>
                  </a:cubicBezTo>
                  <a:cubicBezTo>
                    <a:pt x="13963" y="70092"/>
                    <a:pt x="5230" y="65515"/>
                    <a:pt x="5230" y="65515"/>
                  </a:cubicBezTo>
                  <a:lnTo>
                    <a:pt x="9503" y="37568"/>
                  </a:lnTo>
                  <a:lnTo>
                    <a:pt x="3316" y="20103"/>
                  </a:lnTo>
                  <a:cubicBezTo>
                    <a:pt x="3316" y="20103"/>
                    <a:pt x="0" y="514"/>
                    <a:pt x="1238" y="257"/>
                  </a:cubicBezTo>
                  <a:cubicBezTo>
                    <a:pt x="2499" y="0"/>
                    <a:pt x="7215" y="2382"/>
                    <a:pt x="9130" y="5277"/>
                  </a:cubicBezTo>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19" name="Google Shape;1219;p49"/>
            <p:cNvSpPr/>
            <p:nvPr/>
          </p:nvSpPr>
          <p:spPr>
            <a:xfrm>
              <a:off x="4086375" y="2109425"/>
              <a:ext cx="335750" cy="407050"/>
            </a:xfrm>
            <a:custGeom>
              <a:avLst/>
              <a:gdLst/>
              <a:ahLst/>
              <a:cxnLst/>
              <a:rect l="l" t="t" r="r" b="b"/>
              <a:pathLst>
                <a:path w="13430" h="16282" extrusionOk="0">
                  <a:moveTo>
                    <a:pt x="526" y="1"/>
                  </a:moveTo>
                  <a:cubicBezTo>
                    <a:pt x="514" y="1"/>
                    <a:pt x="503" y="1"/>
                    <a:pt x="491" y="2"/>
                  </a:cubicBezTo>
                  <a:cubicBezTo>
                    <a:pt x="210" y="2"/>
                    <a:pt x="0" y="236"/>
                    <a:pt x="0" y="516"/>
                  </a:cubicBezTo>
                  <a:cubicBezTo>
                    <a:pt x="24" y="1030"/>
                    <a:pt x="654" y="13124"/>
                    <a:pt x="5347" y="15342"/>
                  </a:cubicBezTo>
                  <a:cubicBezTo>
                    <a:pt x="6772" y="16011"/>
                    <a:pt x="7917" y="16281"/>
                    <a:pt x="8894" y="16281"/>
                  </a:cubicBezTo>
                  <a:cubicBezTo>
                    <a:pt x="8974" y="16281"/>
                    <a:pt x="9052" y="16280"/>
                    <a:pt x="9129" y="16276"/>
                  </a:cubicBezTo>
                  <a:lnTo>
                    <a:pt x="9129" y="16253"/>
                  </a:lnTo>
                  <a:cubicBezTo>
                    <a:pt x="10857" y="16159"/>
                    <a:pt x="12001" y="15155"/>
                    <a:pt x="13075" y="13988"/>
                  </a:cubicBezTo>
                  <a:cubicBezTo>
                    <a:pt x="13430" y="13633"/>
                    <a:pt x="13084" y="13144"/>
                    <a:pt x="12703" y="13144"/>
                  </a:cubicBezTo>
                  <a:cubicBezTo>
                    <a:pt x="12582" y="13144"/>
                    <a:pt x="12458" y="13193"/>
                    <a:pt x="12352" y="13311"/>
                  </a:cubicBezTo>
                  <a:cubicBezTo>
                    <a:pt x="11329" y="14410"/>
                    <a:pt x="10346" y="15270"/>
                    <a:pt x="8802" y="15270"/>
                  </a:cubicBezTo>
                  <a:cubicBezTo>
                    <a:pt x="7985" y="15270"/>
                    <a:pt x="7011" y="15029"/>
                    <a:pt x="5791" y="14455"/>
                  </a:cubicBezTo>
                  <a:cubicBezTo>
                    <a:pt x="1611" y="12470"/>
                    <a:pt x="1004" y="586"/>
                    <a:pt x="1004" y="469"/>
                  </a:cubicBezTo>
                  <a:cubicBezTo>
                    <a:pt x="982" y="224"/>
                    <a:pt x="769" y="1"/>
                    <a:pt x="526"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220" name="Google Shape;1220;p49"/>
            <p:cNvSpPr/>
            <p:nvPr/>
          </p:nvSpPr>
          <p:spPr>
            <a:xfrm>
              <a:off x="4381150" y="2416600"/>
              <a:ext cx="53725" cy="54850"/>
            </a:xfrm>
            <a:custGeom>
              <a:avLst/>
              <a:gdLst/>
              <a:ahLst/>
              <a:cxnLst/>
              <a:rect l="l" t="t" r="r" b="b"/>
              <a:pathLst>
                <a:path w="2149" h="2194" extrusionOk="0">
                  <a:moveTo>
                    <a:pt x="1276" y="0"/>
                  </a:moveTo>
                  <a:cubicBezTo>
                    <a:pt x="1114" y="0"/>
                    <a:pt x="923" y="76"/>
                    <a:pt x="701" y="277"/>
                  </a:cubicBezTo>
                  <a:cubicBezTo>
                    <a:pt x="701" y="277"/>
                    <a:pt x="0" y="1141"/>
                    <a:pt x="94" y="1421"/>
                  </a:cubicBezTo>
                  <a:cubicBezTo>
                    <a:pt x="177" y="1650"/>
                    <a:pt x="483" y="2194"/>
                    <a:pt x="879" y="2194"/>
                  </a:cubicBezTo>
                  <a:cubicBezTo>
                    <a:pt x="927" y="2194"/>
                    <a:pt x="977" y="2186"/>
                    <a:pt x="1028" y="2168"/>
                  </a:cubicBezTo>
                  <a:cubicBezTo>
                    <a:pt x="1494" y="2004"/>
                    <a:pt x="2148" y="884"/>
                    <a:pt x="1985" y="603"/>
                  </a:cubicBezTo>
                  <a:cubicBezTo>
                    <a:pt x="1886" y="423"/>
                    <a:pt x="1661" y="0"/>
                    <a:pt x="1276"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1" name="Google Shape;1221;p49"/>
            <p:cNvSpPr/>
            <p:nvPr/>
          </p:nvSpPr>
          <p:spPr>
            <a:xfrm>
              <a:off x="4093700" y="2093650"/>
              <a:ext cx="316075" cy="428700"/>
            </a:xfrm>
            <a:custGeom>
              <a:avLst/>
              <a:gdLst/>
              <a:ahLst/>
              <a:cxnLst/>
              <a:rect l="l" t="t" r="r" b="b"/>
              <a:pathLst>
                <a:path w="12643" h="17148" extrusionOk="0">
                  <a:moveTo>
                    <a:pt x="11358" y="1"/>
                  </a:moveTo>
                  <a:cubicBezTo>
                    <a:pt x="11343" y="1"/>
                    <a:pt x="11327" y="2"/>
                    <a:pt x="11311" y="3"/>
                  </a:cubicBezTo>
                  <a:cubicBezTo>
                    <a:pt x="11031" y="3"/>
                    <a:pt x="10821" y="260"/>
                    <a:pt x="10844" y="517"/>
                  </a:cubicBezTo>
                  <a:cubicBezTo>
                    <a:pt x="10844" y="633"/>
                    <a:pt x="11615" y="12518"/>
                    <a:pt x="7692" y="14946"/>
                  </a:cubicBezTo>
                  <a:cubicBezTo>
                    <a:pt x="6326" y="15802"/>
                    <a:pt x="5252" y="16143"/>
                    <a:pt x="4340" y="16143"/>
                  </a:cubicBezTo>
                  <a:cubicBezTo>
                    <a:pt x="3040" y="16143"/>
                    <a:pt x="2067" y="15450"/>
                    <a:pt x="1038" y="14572"/>
                  </a:cubicBezTo>
                  <a:cubicBezTo>
                    <a:pt x="937" y="14485"/>
                    <a:pt x="828" y="14448"/>
                    <a:pt x="725" y="14448"/>
                  </a:cubicBezTo>
                  <a:cubicBezTo>
                    <a:pt x="327" y="14448"/>
                    <a:pt x="0" y="14991"/>
                    <a:pt x="408" y="15343"/>
                  </a:cubicBezTo>
                  <a:cubicBezTo>
                    <a:pt x="1539" y="16319"/>
                    <a:pt x="2734" y="17147"/>
                    <a:pt x="4332" y="17147"/>
                  </a:cubicBezTo>
                  <a:cubicBezTo>
                    <a:pt x="4416" y="17147"/>
                    <a:pt x="4501" y="17145"/>
                    <a:pt x="4587" y="17140"/>
                  </a:cubicBezTo>
                  <a:cubicBezTo>
                    <a:pt x="5614" y="17070"/>
                    <a:pt x="6805" y="16697"/>
                    <a:pt x="8229" y="15786"/>
                  </a:cubicBezTo>
                  <a:cubicBezTo>
                    <a:pt x="12642" y="13031"/>
                    <a:pt x="11872" y="960"/>
                    <a:pt x="11848" y="447"/>
                  </a:cubicBezTo>
                  <a:cubicBezTo>
                    <a:pt x="11826" y="182"/>
                    <a:pt x="11617" y="1"/>
                    <a:pt x="11358"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222" name="Google Shape;1222;p49"/>
            <p:cNvSpPr/>
            <p:nvPr/>
          </p:nvSpPr>
          <p:spPr>
            <a:xfrm>
              <a:off x="4079950" y="2434625"/>
              <a:ext cx="54300" cy="53450"/>
            </a:xfrm>
            <a:custGeom>
              <a:avLst/>
              <a:gdLst/>
              <a:ahLst/>
              <a:cxnLst/>
              <a:rect l="l" t="t" r="r" b="b"/>
              <a:pathLst>
                <a:path w="2172" h="2138" extrusionOk="0">
                  <a:moveTo>
                    <a:pt x="834" y="0"/>
                  </a:moveTo>
                  <a:cubicBezTo>
                    <a:pt x="404" y="0"/>
                    <a:pt x="227" y="492"/>
                    <a:pt x="141" y="700"/>
                  </a:cubicBezTo>
                  <a:cubicBezTo>
                    <a:pt x="1" y="980"/>
                    <a:pt x="794" y="2007"/>
                    <a:pt x="1261" y="2124"/>
                  </a:cubicBezTo>
                  <a:cubicBezTo>
                    <a:pt x="1300" y="2133"/>
                    <a:pt x="1337" y="2137"/>
                    <a:pt x="1372" y="2137"/>
                  </a:cubicBezTo>
                  <a:cubicBezTo>
                    <a:pt x="1794" y="2137"/>
                    <a:pt x="2037" y="1542"/>
                    <a:pt x="2102" y="1283"/>
                  </a:cubicBezTo>
                  <a:cubicBezTo>
                    <a:pt x="2172" y="1003"/>
                    <a:pt x="1378" y="209"/>
                    <a:pt x="1378" y="209"/>
                  </a:cubicBezTo>
                  <a:cubicBezTo>
                    <a:pt x="1162" y="59"/>
                    <a:pt x="983" y="0"/>
                    <a:pt x="834"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3" name="Google Shape;1223;p49"/>
            <p:cNvSpPr/>
            <p:nvPr/>
          </p:nvSpPr>
          <p:spPr>
            <a:xfrm>
              <a:off x="4002325" y="1069900"/>
              <a:ext cx="256850" cy="772850"/>
            </a:xfrm>
            <a:custGeom>
              <a:avLst/>
              <a:gdLst/>
              <a:ahLst/>
              <a:cxnLst/>
              <a:rect l="l" t="t" r="r" b="b"/>
              <a:pathLst>
                <a:path w="10274" h="30914" extrusionOk="0">
                  <a:moveTo>
                    <a:pt x="0" y="0"/>
                  </a:moveTo>
                  <a:cubicBezTo>
                    <a:pt x="0" y="0"/>
                    <a:pt x="3456" y="280"/>
                    <a:pt x="6001" y="4226"/>
                  </a:cubicBezTo>
                  <a:cubicBezTo>
                    <a:pt x="8546" y="8172"/>
                    <a:pt x="10273" y="27761"/>
                    <a:pt x="9923" y="30913"/>
                  </a:cubicBezTo>
                  <a:lnTo>
                    <a:pt x="8756" y="30446"/>
                  </a:lnTo>
                  <a:cubicBezTo>
                    <a:pt x="8756" y="30446"/>
                    <a:pt x="7682" y="7448"/>
                    <a:pt x="4460" y="4039"/>
                  </a:cubicBezTo>
                  <a:cubicBezTo>
                    <a:pt x="1495" y="911"/>
                    <a:pt x="304" y="1168"/>
                    <a:pt x="304" y="1168"/>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4" name="Google Shape;1224;p49"/>
            <p:cNvSpPr/>
            <p:nvPr/>
          </p:nvSpPr>
          <p:spPr>
            <a:xfrm>
              <a:off x="4075275" y="1811125"/>
              <a:ext cx="322225" cy="331650"/>
            </a:xfrm>
            <a:custGeom>
              <a:avLst/>
              <a:gdLst/>
              <a:ahLst/>
              <a:cxnLst/>
              <a:rect l="l" t="t" r="r" b="b"/>
              <a:pathLst>
                <a:path w="12889" h="13266" extrusionOk="0">
                  <a:moveTo>
                    <a:pt x="6145" y="0"/>
                  </a:moveTo>
                  <a:cubicBezTo>
                    <a:pt x="5033" y="0"/>
                    <a:pt x="3956" y="463"/>
                    <a:pt x="3176" y="1288"/>
                  </a:cubicBezTo>
                  <a:cubicBezTo>
                    <a:pt x="1" y="4486"/>
                    <a:pt x="281" y="12845"/>
                    <a:pt x="281" y="13195"/>
                  </a:cubicBezTo>
                  <a:lnTo>
                    <a:pt x="1612" y="13148"/>
                  </a:lnTo>
                  <a:cubicBezTo>
                    <a:pt x="1612" y="13078"/>
                    <a:pt x="1332" y="5023"/>
                    <a:pt x="4110" y="2221"/>
                  </a:cubicBezTo>
                  <a:cubicBezTo>
                    <a:pt x="4650" y="1636"/>
                    <a:pt x="5408" y="1333"/>
                    <a:pt x="6194" y="1333"/>
                  </a:cubicBezTo>
                  <a:cubicBezTo>
                    <a:pt x="6223" y="1333"/>
                    <a:pt x="6252" y="1333"/>
                    <a:pt x="6281" y="1334"/>
                  </a:cubicBezTo>
                  <a:cubicBezTo>
                    <a:pt x="10367" y="1451"/>
                    <a:pt x="10951" y="5187"/>
                    <a:pt x="11371" y="10860"/>
                  </a:cubicBezTo>
                  <a:cubicBezTo>
                    <a:pt x="11441" y="11654"/>
                    <a:pt x="11488" y="12471"/>
                    <a:pt x="11581" y="13265"/>
                  </a:cubicBezTo>
                  <a:lnTo>
                    <a:pt x="12889" y="13125"/>
                  </a:lnTo>
                  <a:cubicBezTo>
                    <a:pt x="12819" y="12355"/>
                    <a:pt x="12749" y="11537"/>
                    <a:pt x="12702" y="10767"/>
                  </a:cubicBezTo>
                  <a:cubicBezTo>
                    <a:pt x="12329" y="5794"/>
                    <a:pt x="11908" y="167"/>
                    <a:pt x="6305" y="3"/>
                  </a:cubicBezTo>
                  <a:cubicBezTo>
                    <a:pt x="6251" y="1"/>
                    <a:pt x="6198" y="0"/>
                    <a:pt x="6145"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5" name="Google Shape;1225;p49"/>
            <p:cNvSpPr/>
            <p:nvPr/>
          </p:nvSpPr>
          <p:spPr>
            <a:xfrm>
              <a:off x="3485750" y="1113675"/>
              <a:ext cx="239325" cy="577875"/>
            </a:xfrm>
            <a:custGeom>
              <a:avLst/>
              <a:gdLst/>
              <a:ahLst/>
              <a:cxnLst/>
              <a:rect l="l" t="t" r="r" b="b"/>
              <a:pathLst>
                <a:path w="9573" h="23115" extrusionOk="0">
                  <a:moveTo>
                    <a:pt x="9573" y="0"/>
                  </a:moveTo>
                  <a:lnTo>
                    <a:pt x="9573" y="0"/>
                  </a:lnTo>
                  <a:cubicBezTo>
                    <a:pt x="6608" y="1308"/>
                    <a:pt x="4133" y="3526"/>
                    <a:pt x="2475" y="6328"/>
                  </a:cubicBezTo>
                  <a:cubicBezTo>
                    <a:pt x="0" y="10484"/>
                    <a:pt x="911" y="23115"/>
                    <a:pt x="911" y="23115"/>
                  </a:cubicBezTo>
                  <a:lnTo>
                    <a:pt x="2078" y="22998"/>
                  </a:lnTo>
                  <a:cubicBezTo>
                    <a:pt x="2078" y="22998"/>
                    <a:pt x="1448" y="12165"/>
                    <a:pt x="3129" y="7705"/>
                  </a:cubicBezTo>
                  <a:cubicBezTo>
                    <a:pt x="4810" y="3246"/>
                    <a:pt x="9293" y="1168"/>
                    <a:pt x="9293" y="1168"/>
                  </a:cubicBezTo>
                  <a:lnTo>
                    <a:pt x="9573"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6" name="Google Shape;1226;p49"/>
            <p:cNvSpPr/>
            <p:nvPr/>
          </p:nvSpPr>
          <p:spPr>
            <a:xfrm>
              <a:off x="3417450" y="1676950"/>
              <a:ext cx="215400" cy="216000"/>
            </a:xfrm>
            <a:custGeom>
              <a:avLst/>
              <a:gdLst/>
              <a:ahLst/>
              <a:cxnLst/>
              <a:rect l="l" t="t" r="r" b="b"/>
              <a:pathLst>
                <a:path w="8616" h="8640" extrusionOk="0">
                  <a:moveTo>
                    <a:pt x="8616" y="3713"/>
                  </a:moveTo>
                  <a:cubicBezTo>
                    <a:pt x="8592" y="7005"/>
                    <a:pt x="4623" y="8639"/>
                    <a:pt x="2312" y="6304"/>
                  </a:cubicBezTo>
                  <a:cubicBezTo>
                    <a:pt x="0" y="3969"/>
                    <a:pt x="1658" y="0"/>
                    <a:pt x="4927" y="24"/>
                  </a:cubicBezTo>
                  <a:cubicBezTo>
                    <a:pt x="6958" y="24"/>
                    <a:pt x="8616" y="1681"/>
                    <a:pt x="8616" y="3713"/>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227" name="Google Shape;1227;p49"/>
            <p:cNvSpPr/>
            <p:nvPr/>
          </p:nvSpPr>
          <p:spPr>
            <a:xfrm>
              <a:off x="3498575" y="1738225"/>
              <a:ext cx="73000" cy="73000"/>
            </a:xfrm>
            <a:custGeom>
              <a:avLst/>
              <a:gdLst/>
              <a:ahLst/>
              <a:cxnLst/>
              <a:rect l="l" t="t" r="r" b="b"/>
              <a:pathLst>
                <a:path w="2920" h="2920" extrusionOk="0">
                  <a:moveTo>
                    <a:pt x="2919" y="1262"/>
                  </a:moveTo>
                  <a:cubicBezTo>
                    <a:pt x="2919" y="2359"/>
                    <a:pt x="1565" y="2919"/>
                    <a:pt x="795" y="2126"/>
                  </a:cubicBezTo>
                  <a:cubicBezTo>
                    <a:pt x="1" y="1332"/>
                    <a:pt x="561" y="1"/>
                    <a:pt x="1682" y="1"/>
                  </a:cubicBezTo>
                  <a:cubicBezTo>
                    <a:pt x="2359" y="1"/>
                    <a:pt x="2919" y="561"/>
                    <a:pt x="2919" y="1262"/>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28" name="Google Shape;1228;p49"/>
            <p:cNvSpPr/>
            <p:nvPr/>
          </p:nvSpPr>
          <p:spPr>
            <a:xfrm>
              <a:off x="3722725" y="680550"/>
              <a:ext cx="47875" cy="47900"/>
            </a:xfrm>
            <a:custGeom>
              <a:avLst/>
              <a:gdLst/>
              <a:ahLst/>
              <a:cxnLst/>
              <a:rect l="l" t="t" r="r" b="b"/>
              <a:pathLst>
                <a:path w="1915" h="1916" extrusionOk="0">
                  <a:moveTo>
                    <a:pt x="934" y="1"/>
                  </a:moveTo>
                  <a:cubicBezTo>
                    <a:pt x="561" y="1"/>
                    <a:pt x="211" y="258"/>
                    <a:pt x="71" y="631"/>
                  </a:cubicBezTo>
                  <a:cubicBezTo>
                    <a:pt x="24" y="725"/>
                    <a:pt x="0" y="865"/>
                    <a:pt x="0" y="982"/>
                  </a:cubicBezTo>
                  <a:lnTo>
                    <a:pt x="47" y="1215"/>
                  </a:lnTo>
                  <a:cubicBezTo>
                    <a:pt x="94" y="1378"/>
                    <a:pt x="187" y="1542"/>
                    <a:pt x="304" y="1659"/>
                  </a:cubicBezTo>
                  <a:cubicBezTo>
                    <a:pt x="374" y="1705"/>
                    <a:pt x="444" y="1752"/>
                    <a:pt x="514" y="1799"/>
                  </a:cubicBezTo>
                  <a:cubicBezTo>
                    <a:pt x="654" y="1869"/>
                    <a:pt x="818" y="1915"/>
                    <a:pt x="981" y="1915"/>
                  </a:cubicBezTo>
                  <a:cubicBezTo>
                    <a:pt x="1098" y="1915"/>
                    <a:pt x="1238" y="1892"/>
                    <a:pt x="1331" y="1822"/>
                  </a:cubicBezTo>
                  <a:cubicBezTo>
                    <a:pt x="1682" y="1682"/>
                    <a:pt x="1915" y="1332"/>
                    <a:pt x="1915" y="935"/>
                  </a:cubicBezTo>
                  <a:lnTo>
                    <a:pt x="1892" y="701"/>
                  </a:lnTo>
                  <a:cubicBezTo>
                    <a:pt x="1845" y="538"/>
                    <a:pt x="1752" y="374"/>
                    <a:pt x="1635" y="258"/>
                  </a:cubicBezTo>
                  <a:lnTo>
                    <a:pt x="1425" y="118"/>
                  </a:lnTo>
                  <a:cubicBezTo>
                    <a:pt x="1261" y="48"/>
                    <a:pt x="1098" y="1"/>
                    <a:pt x="934"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9" name="Google Shape;1229;p49"/>
            <p:cNvSpPr/>
            <p:nvPr/>
          </p:nvSpPr>
          <p:spPr>
            <a:xfrm>
              <a:off x="3879750" y="680550"/>
              <a:ext cx="47875" cy="47900"/>
            </a:xfrm>
            <a:custGeom>
              <a:avLst/>
              <a:gdLst/>
              <a:ahLst/>
              <a:cxnLst/>
              <a:rect l="l" t="t" r="r" b="b"/>
              <a:pathLst>
                <a:path w="1915" h="1916" extrusionOk="0">
                  <a:moveTo>
                    <a:pt x="957" y="1"/>
                  </a:moveTo>
                  <a:cubicBezTo>
                    <a:pt x="560" y="1"/>
                    <a:pt x="210" y="258"/>
                    <a:pt x="94" y="631"/>
                  </a:cubicBezTo>
                  <a:cubicBezTo>
                    <a:pt x="23" y="725"/>
                    <a:pt x="0" y="865"/>
                    <a:pt x="23" y="982"/>
                  </a:cubicBezTo>
                  <a:lnTo>
                    <a:pt x="47" y="1215"/>
                  </a:lnTo>
                  <a:cubicBezTo>
                    <a:pt x="94" y="1378"/>
                    <a:pt x="187" y="1542"/>
                    <a:pt x="304" y="1659"/>
                  </a:cubicBezTo>
                  <a:cubicBezTo>
                    <a:pt x="374" y="1705"/>
                    <a:pt x="444" y="1752"/>
                    <a:pt x="514" y="1799"/>
                  </a:cubicBezTo>
                  <a:cubicBezTo>
                    <a:pt x="654" y="1869"/>
                    <a:pt x="817" y="1915"/>
                    <a:pt x="981" y="1915"/>
                  </a:cubicBezTo>
                  <a:cubicBezTo>
                    <a:pt x="1121" y="1915"/>
                    <a:pt x="1238" y="1892"/>
                    <a:pt x="1354" y="1822"/>
                  </a:cubicBezTo>
                  <a:cubicBezTo>
                    <a:pt x="1471" y="1799"/>
                    <a:pt x="1564" y="1705"/>
                    <a:pt x="1658" y="1612"/>
                  </a:cubicBezTo>
                  <a:cubicBezTo>
                    <a:pt x="1821" y="1425"/>
                    <a:pt x="1915" y="1192"/>
                    <a:pt x="1915" y="935"/>
                  </a:cubicBezTo>
                  <a:cubicBezTo>
                    <a:pt x="1915" y="865"/>
                    <a:pt x="1891" y="771"/>
                    <a:pt x="1891" y="701"/>
                  </a:cubicBezTo>
                  <a:cubicBezTo>
                    <a:pt x="1845" y="538"/>
                    <a:pt x="1751" y="374"/>
                    <a:pt x="1634" y="258"/>
                  </a:cubicBezTo>
                  <a:cubicBezTo>
                    <a:pt x="1564" y="211"/>
                    <a:pt x="1494" y="164"/>
                    <a:pt x="1424" y="118"/>
                  </a:cubicBezTo>
                  <a:cubicBezTo>
                    <a:pt x="1284" y="48"/>
                    <a:pt x="1121" y="1"/>
                    <a:pt x="957"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30" name="Google Shape;1230;p49"/>
            <p:cNvSpPr/>
            <p:nvPr/>
          </p:nvSpPr>
          <p:spPr>
            <a:xfrm>
              <a:off x="3703450" y="608750"/>
              <a:ext cx="80000" cy="38575"/>
            </a:xfrm>
            <a:custGeom>
              <a:avLst/>
              <a:gdLst/>
              <a:ahLst/>
              <a:cxnLst/>
              <a:rect l="l" t="t" r="r" b="b"/>
              <a:pathLst>
                <a:path w="3200" h="1543" extrusionOk="0">
                  <a:moveTo>
                    <a:pt x="1618" y="1"/>
                  </a:moveTo>
                  <a:cubicBezTo>
                    <a:pt x="1608" y="1"/>
                    <a:pt x="1598" y="1"/>
                    <a:pt x="1589" y="1"/>
                  </a:cubicBezTo>
                  <a:cubicBezTo>
                    <a:pt x="491" y="24"/>
                    <a:pt x="1" y="1542"/>
                    <a:pt x="1" y="1542"/>
                  </a:cubicBezTo>
                  <a:cubicBezTo>
                    <a:pt x="491" y="1262"/>
                    <a:pt x="1028" y="1052"/>
                    <a:pt x="1589" y="888"/>
                  </a:cubicBezTo>
                  <a:cubicBezTo>
                    <a:pt x="1723" y="877"/>
                    <a:pt x="1859" y="871"/>
                    <a:pt x="1995" y="871"/>
                  </a:cubicBezTo>
                  <a:cubicBezTo>
                    <a:pt x="2403" y="871"/>
                    <a:pt x="2814" y="923"/>
                    <a:pt x="3200" y="1028"/>
                  </a:cubicBezTo>
                  <a:cubicBezTo>
                    <a:pt x="3200" y="1028"/>
                    <a:pt x="2492" y="1"/>
                    <a:pt x="1618"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31" name="Google Shape;1231;p49"/>
            <p:cNvSpPr/>
            <p:nvPr/>
          </p:nvSpPr>
          <p:spPr>
            <a:xfrm>
              <a:off x="3865150" y="608750"/>
              <a:ext cx="80575" cy="38575"/>
            </a:xfrm>
            <a:custGeom>
              <a:avLst/>
              <a:gdLst/>
              <a:ahLst/>
              <a:cxnLst/>
              <a:rect l="l" t="t" r="r" b="b"/>
              <a:pathLst>
                <a:path w="3223" h="1543" extrusionOk="0">
                  <a:moveTo>
                    <a:pt x="1582" y="1"/>
                  </a:moveTo>
                  <a:cubicBezTo>
                    <a:pt x="708" y="1"/>
                    <a:pt x="0" y="1028"/>
                    <a:pt x="0" y="1028"/>
                  </a:cubicBezTo>
                  <a:cubicBezTo>
                    <a:pt x="381" y="913"/>
                    <a:pt x="762" y="867"/>
                    <a:pt x="1143" y="867"/>
                  </a:cubicBezTo>
                  <a:cubicBezTo>
                    <a:pt x="1299" y="867"/>
                    <a:pt x="1455" y="875"/>
                    <a:pt x="1611" y="888"/>
                  </a:cubicBezTo>
                  <a:cubicBezTo>
                    <a:pt x="2172" y="1052"/>
                    <a:pt x="2709" y="1262"/>
                    <a:pt x="3222" y="1542"/>
                  </a:cubicBezTo>
                  <a:cubicBezTo>
                    <a:pt x="3222" y="1542"/>
                    <a:pt x="2732" y="24"/>
                    <a:pt x="1611" y="1"/>
                  </a:cubicBezTo>
                  <a:cubicBezTo>
                    <a:pt x="1602" y="1"/>
                    <a:pt x="1592" y="1"/>
                    <a:pt x="1582"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32" name="Google Shape;1232;p49"/>
            <p:cNvSpPr/>
            <p:nvPr/>
          </p:nvSpPr>
          <p:spPr>
            <a:xfrm>
              <a:off x="3777000" y="842825"/>
              <a:ext cx="138950" cy="67750"/>
            </a:xfrm>
            <a:custGeom>
              <a:avLst/>
              <a:gdLst/>
              <a:ahLst/>
              <a:cxnLst/>
              <a:rect l="l" t="t" r="r" b="b"/>
              <a:pathLst>
                <a:path w="5558" h="2710" extrusionOk="0">
                  <a:moveTo>
                    <a:pt x="5558" y="1"/>
                  </a:moveTo>
                  <a:lnTo>
                    <a:pt x="5558" y="1"/>
                  </a:lnTo>
                  <a:cubicBezTo>
                    <a:pt x="5558" y="1"/>
                    <a:pt x="3970" y="981"/>
                    <a:pt x="2382" y="981"/>
                  </a:cubicBezTo>
                  <a:cubicBezTo>
                    <a:pt x="2305" y="986"/>
                    <a:pt x="2228" y="988"/>
                    <a:pt x="2151" y="988"/>
                  </a:cubicBezTo>
                  <a:cubicBezTo>
                    <a:pt x="1392" y="988"/>
                    <a:pt x="658" y="781"/>
                    <a:pt x="1" y="421"/>
                  </a:cubicBezTo>
                  <a:lnTo>
                    <a:pt x="1" y="421"/>
                  </a:lnTo>
                  <a:cubicBezTo>
                    <a:pt x="1" y="421"/>
                    <a:pt x="188" y="2709"/>
                    <a:pt x="2709" y="2709"/>
                  </a:cubicBezTo>
                  <a:cubicBezTo>
                    <a:pt x="2720" y="2709"/>
                    <a:pt x="2730" y="2709"/>
                    <a:pt x="2741" y="2709"/>
                  </a:cubicBezTo>
                  <a:cubicBezTo>
                    <a:pt x="5210" y="2709"/>
                    <a:pt x="5558" y="1"/>
                    <a:pt x="555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33" name="Google Shape;1233;p49"/>
            <p:cNvSpPr/>
            <p:nvPr/>
          </p:nvSpPr>
          <p:spPr>
            <a:xfrm>
              <a:off x="3791025" y="639550"/>
              <a:ext cx="52550" cy="178525"/>
            </a:xfrm>
            <a:custGeom>
              <a:avLst/>
              <a:gdLst/>
              <a:ahLst/>
              <a:cxnLst/>
              <a:rect l="l" t="t" r="r" b="b"/>
              <a:pathLst>
                <a:path w="2102" h="7141" extrusionOk="0">
                  <a:moveTo>
                    <a:pt x="1188" y="0"/>
                  </a:moveTo>
                  <a:cubicBezTo>
                    <a:pt x="1122" y="0"/>
                    <a:pt x="1051" y="60"/>
                    <a:pt x="1051" y="147"/>
                  </a:cubicBezTo>
                  <a:cubicBezTo>
                    <a:pt x="1051" y="1011"/>
                    <a:pt x="1261" y="1874"/>
                    <a:pt x="1238" y="2762"/>
                  </a:cubicBezTo>
                  <a:cubicBezTo>
                    <a:pt x="1238" y="3532"/>
                    <a:pt x="1074" y="4256"/>
                    <a:pt x="771" y="4933"/>
                  </a:cubicBezTo>
                  <a:cubicBezTo>
                    <a:pt x="514" y="5423"/>
                    <a:pt x="0" y="5914"/>
                    <a:pt x="234" y="6497"/>
                  </a:cubicBezTo>
                  <a:cubicBezTo>
                    <a:pt x="447" y="6995"/>
                    <a:pt x="958" y="7141"/>
                    <a:pt x="1458" y="7141"/>
                  </a:cubicBezTo>
                  <a:cubicBezTo>
                    <a:pt x="1615" y="7141"/>
                    <a:pt x="1770" y="7127"/>
                    <a:pt x="1915" y="7104"/>
                  </a:cubicBezTo>
                  <a:cubicBezTo>
                    <a:pt x="2102" y="7058"/>
                    <a:pt x="2078" y="6824"/>
                    <a:pt x="1891" y="6801"/>
                  </a:cubicBezTo>
                  <a:cubicBezTo>
                    <a:pt x="1494" y="6778"/>
                    <a:pt x="1028" y="6824"/>
                    <a:pt x="724" y="6521"/>
                  </a:cubicBezTo>
                  <a:cubicBezTo>
                    <a:pt x="444" y="6217"/>
                    <a:pt x="607" y="5937"/>
                    <a:pt x="794" y="5657"/>
                  </a:cubicBezTo>
                  <a:cubicBezTo>
                    <a:pt x="1121" y="5143"/>
                    <a:pt x="1354" y="4606"/>
                    <a:pt x="1494" y="4022"/>
                  </a:cubicBezTo>
                  <a:cubicBezTo>
                    <a:pt x="1611" y="3415"/>
                    <a:pt x="1658" y="2808"/>
                    <a:pt x="1611" y="2201"/>
                  </a:cubicBezTo>
                  <a:cubicBezTo>
                    <a:pt x="1588" y="1477"/>
                    <a:pt x="1471" y="777"/>
                    <a:pt x="1284" y="77"/>
                  </a:cubicBezTo>
                  <a:cubicBezTo>
                    <a:pt x="1267" y="23"/>
                    <a:pt x="1228" y="0"/>
                    <a:pt x="1188"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34" name="Google Shape;1234;p49"/>
            <p:cNvSpPr/>
            <p:nvPr/>
          </p:nvSpPr>
          <p:spPr>
            <a:xfrm>
              <a:off x="3941025" y="3308975"/>
              <a:ext cx="455325" cy="220100"/>
            </a:xfrm>
            <a:custGeom>
              <a:avLst/>
              <a:gdLst/>
              <a:ahLst/>
              <a:cxnLst/>
              <a:rect l="l" t="t" r="r" b="b"/>
              <a:pathLst>
                <a:path w="18213" h="8804" extrusionOk="0">
                  <a:moveTo>
                    <a:pt x="17465" y="1"/>
                  </a:moveTo>
                  <a:cubicBezTo>
                    <a:pt x="13473" y="421"/>
                    <a:pt x="6818" y="818"/>
                    <a:pt x="1" y="1028"/>
                  </a:cubicBezTo>
                  <a:lnTo>
                    <a:pt x="701" y="8803"/>
                  </a:lnTo>
                  <a:lnTo>
                    <a:pt x="18212" y="8219"/>
                  </a:lnTo>
                  <a:lnTo>
                    <a:pt x="17465" y="1"/>
                  </a:ln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35" name="Google Shape;1235;p49"/>
            <p:cNvSpPr/>
            <p:nvPr/>
          </p:nvSpPr>
          <p:spPr>
            <a:xfrm>
              <a:off x="3439625" y="3331175"/>
              <a:ext cx="443050" cy="197900"/>
            </a:xfrm>
            <a:custGeom>
              <a:avLst/>
              <a:gdLst/>
              <a:ahLst/>
              <a:cxnLst/>
              <a:rect l="l" t="t" r="r" b="b"/>
              <a:pathLst>
                <a:path w="17722" h="7916" extrusionOk="0">
                  <a:moveTo>
                    <a:pt x="1" y="0"/>
                  </a:moveTo>
                  <a:lnTo>
                    <a:pt x="47" y="7331"/>
                  </a:lnTo>
                  <a:lnTo>
                    <a:pt x="17722" y="7915"/>
                  </a:lnTo>
                  <a:lnTo>
                    <a:pt x="17722" y="7915"/>
                  </a:lnTo>
                  <a:lnTo>
                    <a:pt x="17558" y="210"/>
                  </a:lnTo>
                  <a:cubicBezTo>
                    <a:pt x="15028" y="262"/>
                    <a:pt x="12519" y="291"/>
                    <a:pt x="10159" y="291"/>
                  </a:cubicBezTo>
                  <a:cubicBezTo>
                    <a:pt x="6138" y="291"/>
                    <a:pt x="2546" y="206"/>
                    <a:pt x="1"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36" name="Google Shape;1236;p49"/>
            <p:cNvSpPr/>
            <p:nvPr/>
          </p:nvSpPr>
          <p:spPr>
            <a:xfrm>
              <a:off x="4082275" y="615750"/>
              <a:ext cx="99425" cy="191500"/>
            </a:xfrm>
            <a:custGeom>
              <a:avLst/>
              <a:gdLst/>
              <a:ahLst/>
              <a:cxnLst/>
              <a:rect l="l" t="t" r="r" b="b"/>
              <a:pathLst>
                <a:path w="3977" h="7660" extrusionOk="0">
                  <a:moveTo>
                    <a:pt x="1053" y="0"/>
                  </a:moveTo>
                  <a:cubicBezTo>
                    <a:pt x="618" y="0"/>
                    <a:pt x="304" y="71"/>
                    <a:pt x="304" y="71"/>
                  </a:cubicBezTo>
                  <a:cubicBezTo>
                    <a:pt x="304" y="71"/>
                    <a:pt x="887" y="5616"/>
                    <a:pt x="27" y="7653"/>
                  </a:cubicBezTo>
                  <a:lnTo>
                    <a:pt x="27" y="7653"/>
                  </a:lnTo>
                  <a:cubicBezTo>
                    <a:pt x="1975" y="7154"/>
                    <a:pt x="3411" y="5503"/>
                    <a:pt x="3643" y="3504"/>
                  </a:cubicBezTo>
                  <a:cubicBezTo>
                    <a:pt x="3976" y="440"/>
                    <a:pt x="2136" y="0"/>
                    <a:pt x="1053" y="0"/>
                  </a:cubicBezTo>
                  <a:close/>
                  <a:moveTo>
                    <a:pt x="27" y="7653"/>
                  </a:moveTo>
                  <a:cubicBezTo>
                    <a:pt x="18" y="7655"/>
                    <a:pt x="10" y="7657"/>
                    <a:pt x="1" y="7659"/>
                  </a:cubicBezTo>
                  <a:lnTo>
                    <a:pt x="24" y="7659"/>
                  </a:lnTo>
                  <a:cubicBezTo>
                    <a:pt x="25" y="7657"/>
                    <a:pt x="26" y="7655"/>
                    <a:pt x="27" y="7653"/>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37" name="Google Shape;1237;p49"/>
            <p:cNvSpPr/>
            <p:nvPr/>
          </p:nvSpPr>
          <p:spPr>
            <a:xfrm>
              <a:off x="3517850" y="653950"/>
              <a:ext cx="105075" cy="160525"/>
            </a:xfrm>
            <a:custGeom>
              <a:avLst/>
              <a:gdLst/>
              <a:ahLst/>
              <a:cxnLst/>
              <a:rect l="l" t="t" r="r" b="b"/>
              <a:pathLst>
                <a:path w="4203" h="6421" extrusionOk="0">
                  <a:moveTo>
                    <a:pt x="2190" y="1"/>
                  </a:moveTo>
                  <a:cubicBezTo>
                    <a:pt x="1279" y="1"/>
                    <a:pt x="427" y="475"/>
                    <a:pt x="234" y="1462"/>
                  </a:cubicBezTo>
                  <a:cubicBezTo>
                    <a:pt x="0" y="2699"/>
                    <a:pt x="817" y="4287"/>
                    <a:pt x="1611" y="5174"/>
                  </a:cubicBezTo>
                  <a:cubicBezTo>
                    <a:pt x="2195" y="5805"/>
                    <a:pt x="3993" y="6272"/>
                    <a:pt x="4063" y="6342"/>
                  </a:cubicBezTo>
                  <a:cubicBezTo>
                    <a:pt x="4128" y="6406"/>
                    <a:pt x="4164" y="6421"/>
                    <a:pt x="4183" y="6421"/>
                  </a:cubicBezTo>
                  <a:cubicBezTo>
                    <a:pt x="4198" y="6421"/>
                    <a:pt x="4203" y="6412"/>
                    <a:pt x="4203" y="6412"/>
                  </a:cubicBezTo>
                  <a:cubicBezTo>
                    <a:pt x="2895" y="2232"/>
                    <a:pt x="2755" y="388"/>
                    <a:pt x="2755" y="61"/>
                  </a:cubicBezTo>
                  <a:cubicBezTo>
                    <a:pt x="2568" y="21"/>
                    <a:pt x="2378" y="1"/>
                    <a:pt x="2190"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38" name="Google Shape;1238;p49"/>
            <p:cNvSpPr/>
            <p:nvPr/>
          </p:nvSpPr>
          <p:spPr>
            <a:xfrm>
              <a:off x="3546450" y="237925"/>
              <a:ext cx="579050" cy="464275"/>
            </a:xfrm>
            <a:custGeom>
              <a:avLst/>
              <a:gdLst/>
              <a:ahLst/>
              <a:cxnLst/>
              <a:rect l="l" t="t" r="r" b="b"/>
              <a:pathLst>
                <a:path w="23162" h="18571" extrusionOk="0">
                  <a:moveTo>
                    <a:pt x="9238" y="0"/>
                  </a:moveTo>
                  <a:cubicBezTo>
                    <a:pt x="8995" y="0"/>
                    <a:pt x="8748" y="62"/>
                    <a:pt x="8522" y="195"/>
                  </a:cubicBezTo>
                  <a:cubicBezTo>
                    <a:pt x="7635" y="615"/>
                    <a:pt x="7075" y="1526"/>
                    <a:pt x="7051" y="2530"/>
                  </a:cubicBezTo>
                  <a:cubicBezTo>
                    <a:pt x="6888" y="2156"/>
                    <a:pt x="6748" y="1806"/>
                    <a:pt x="6584" y="1526"/>
                  </a:cubicBezTo>
                  <a:cubicBezTo>
                    <a:pt x="6350" y="1125"/>
                    <a:pt x="5845" y="872"/>
                    <a:pt x="5361" y="872"/>
                  </a:cubicBezTo>
                  <a:cubicBezTo>
                    <a:pt x="5027" y="872"/>
                    <a:pt x="4702" y="992"/>
                    <a:pt x="4483" y="1269"/>
                  </a:cubicBezTo>
                  <a:cubicBezTo>
                    <a:pt x="3993" y="1829"/>
                    <a:pt x="3666" y="2506"/>
                    <a:pt x="3549" y="3230"/>
                  </a:cubicBezTo>
                  <a:cubicBezTo>
                    <a:pt x="3456" y="3137"/>
                    <a:pt x="3386" y="3043"/>
                    <a:pt x="3292" y="2950"/>
                  </a:cubicBezTo>
                  <a:cubicBezTo>
                    <a:pt x="3077" y="2711"/>
                    <a:pt x="2734" y="2582"/>
                    <a:pt x="2393" y="2582"/>
                  </a:cubicBezTo>
                  <a:cubicBezTo>
                    <a:pt x="2068" y="2582"/>
                    <a:pt x="1746" y="2699"/>
                    <a:pt x="1541" y="2950"/>
                  </a:cubicBezTo>
                  <a:cubicBezTo>
                    <a:pt x="0" y="4841"/>
                    <a:pt x="70" y="8273"/>
                    <a:pt x="1425" y="10305"/>
                  </a:cubicBezTo>
                  <a:cubicBezTo>
                    <a:pt x="1518" y="10445"/>
                    <a:pt x="1658" y="10561"/>
                    <a:pt x="1821" y="10631"/>
                  </a:cubicBezTo>
                  <a:cubicBezTo>
                    <a:pt x="1051" y="12616"/>
                    <a:pt x="607" y="14787"/>
                    <a:pt x="1214" y="16865"/>
                  </a:cubicBezTo>
                  <a:cubicBezTo>
                    <a:pt x="1332" y="17244"/>
                    <a:pt x="1675" y="17447"/>
                    <a:pt x="2020" y="17447"/>
                  </a:cubicBezTo>
                  <a:cubicBezTo>
                    <a:pt x="2293" y="17447"/>
                    <a:pt x="2567" y="17320"/>
                    <a:pt x="2732" y="17052"/>
                  </a:cubicBezTo>
                  <a:cubicBezTo>
                    <a:pt x="3596" y="15861"/>
                    <a:pt x="4250" y="14531"/>
                    <a:pt x="4693" y="13106"/>
                  </a:cubicBezTo>
                  <a:cubicBezTo>
                    <a:pt x="5137" y="11542"/>
                    <a:pt x="5324" y="10258"/>
                    <a:pt x="6047" y="8857"/>
                  </a:cubicBezTo>
                  <a:cubicBezTo>
                    <a:pt x="7308" y="9651"/>
                    <a:pt x="8873" y="10048"/>
                    <a:pt x="10437" y="10235"/>
                  </a:cubicBezTo>
                  <a:cubicBezTo>
                    <a:pt x="11277" y="10328"/>
                    <a:pt x="12095" y="10375"/>
                    <a:pt x="12935" y="10398"/>
                  </a:cubicBezTo>
                  <a:cubicBezTo>
                    <a:pt x="14219" y="10421"/>
                    <a:pt x="13659" y="10421"/>
                    <a:pt x="14570" y="11238"/>
                  </a:cubicBezTo>
                  <a:cubicBezTo>
                    <a:pt x="16157" y="12663"/>
                    <a:pt x="18095" y="13200"/>
                    <a:pt x="18235" y="15698"/>
                  </a:cubicBezTo>
                  <a:cubicBezTo>
                    <a:pt x="18305" y="16677"/>
                    <a:pt x="19552" y="18571"/>
                    <a:pt x="20469" y="18571"/>
                  </a:cubicBezTo>
                  <a:cubicBezTo>
                    <a:pt x="20777" y="18571"/>
                    <a:pt x="21048" y="18357"/>
                    <a:pt x="21224" y="17823"/>
                  </a:cubicBezTo>
                  <a:cubicBezTo>
                    <a:pt x="22648" y="13433"/>
                    <a:pt x="23162" y="10491"/>
                    <a:pt x="21878" y="8297"/>
                  </a:cubicBezTo>
                  <a:cubicBezTo>
                    <a:pt x="20944" y="6709"/>
                    <a:pt x="19636" y="4771"/>
                    <a:pt x="17838" y="4094"/>
                  </a:cubicBezTo>
                  <a:cubicBezTo>
                    <a:pt x="17395" y="3253"/>
                    <a:pt x="16601" y="2670"/>
                    <a:pt x="15667" y="2506"/>
                  </a:cubicBezTo>
                  <a:cubicBezTo>
                    <a:pt x="14653" y="2330"/>
                    <a:pt x="13847" y="1092"/>
                    <a:pt x="12758" y="1092"/>
                  </a:cubicBezTo>
                  <a:cubicBezTo>
                    <a:pt x="12693" y="1092"/>
                    <a:pt x="12628" y="1096"/>
                    <a:pt x="12562" y="1105"/>
                  </a:cubicBezTo>
                  <a:cubicBezTo>
                    <a:pt x="11978" y="1152"/>
                    <a:pt x="11418" y="1386"/>
                    <a:pt x="10997" y="1806"/>
                  </a:cubicBezTo>
                  <a:cubicBezTo>
                    <a:pt x="10834" y="1432"/>
                    <a:pt x="10647" y="1059"/>
                    <a:pt x="10460" y="685"/>
                  </a:cubicBezTo>
                  <a:cubicBezTo>
                    <a:pt x="10196" y="249"/>
                    <a:pt x="9724" y="0"/>
                    <a:pt x="9238" y="0"/>
                  </a:cubicBezTo>
                  <a:close/>
                </a:path>
              </a:pathLst>
            </a:custGeom>
            <a:solidFill>
              <a:srgbClr val="F3E0A0"/>
            </a:solidFill>
            <a:ln>
              <a:noFill/>
            </a:ln>
          </p:spPr>
          <p:txBody>
            <a:bodyPr spcFirstLastPara="1" wrap="square" lIns="121900" tIns="121900" rIns="121900" bIns="121900" anchor="ctr" anchorCtr="0">
              <a:noAutofit/>
            </a:bodyPr>
            <a:lstStyle/>
            <a:p>
              <a:endParaRPr sz="2400"/>
            </a:p>
          </p:txBody>
        </p:sp>
      </p:grpSp>
      <p:sp>
        <p:nvSpPr>
          <p:cNvPr id="10" name="ZoneTexte 9">
            <a:extLst>
              <a:ext uri="{FF2B5EF4-FFF2-40B4-BE49-F238E27FC236}">
                <a16:creationId xmlns:a16="http://schemas.microsoft.com/office/drawing/2014/main" id="{4B8F47CB-CA42-4A26-87C2-1000466691F8}"/>
              </a:ext>
            </a:extLst>
          </p:cNvPr>
          <p:cNvSpPr txBox="1"/>
          <p:nvPr/>
        </p:nvSpPr>
        <p:spPr>
          <a:xfrm>
            <a:off x="6774025" y="1214800"/>
            <a:ext cx="1120820" cy="1200329"/>
          </a:xfrm>
          <a:prstGeom prst="rect">
            <a:avLst/>
          </a:prstGeom>
          <a:noFill/>
        </p:spPr>
        <p:txBody>
          <a:bodyPr wrap="none" rtlCol="0">
            <a:spAutoFit/>
          </a:bodyPr>
          <a:lstStyle/>
          <a:p>
            <a:r>
              <a:rPr lang="fr-MA" sz="7200" dirty="0"/>
              <a:t>04</a:t>
            </a:r>
          </a:p>
        </p:txBody>
      </p:sp>
      <p:sp>
        <p:nvSpPr>
          <p:cNvPr id="11" name="ZoneTexte 10">
            <a:extLst>
              <a:ext uri="{FF2B5EF4-FFF2-40B4-BE49-F238E27FC236}">
                <a16:creationId xmlns:a16="http://schemas.microsoft.com/office/drawing/2014/main" id="{BA7A1185-1F92-43A5-8F7F-62553D7B4C7E}"/>
              </a:ext>
            </a:extLst>
          </p:cNvPr>
          <p:cNvSpPr txBox="1"/>
          <p:nvPr/>
        </p:nvSpPr>
        <p:spPr>
          <a:xfrm>
            <a:off x="5622253" y="2564689"/>
            <a:ext cx="4861011" cy="1200329"/>
          </a:xfrm>
          <a:prstGeom prst="rect">
            <a:avLst/>
          </a:prstGeom>
          <a:noFill/>
        </p:spPr>
        <p:txBody>
          <a:bodyPr wrap="none" rtlCol="0">
            <a:spAutoFit/>
          </a:bodyPr>
          <a:lstStyle/>
          <a:p>
            <a:r>
              <a:rPr lang="en-US" sz="3600" dirty="0"/>
              <a:t>Realisation de la solution</a:t>
            </a:r>
          </a:p>
          <a:p>
            <a:endParaRPr lang="fr-MA" sz="3600"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8"/>
          <p:cNvSpPr txBox="1">
            <a:spLocks noGrp="1"/>
          </p:cNvSpPr>
          <p:nvPr>
            <p:ph type="title"/>
          </p:nvPr>
        </p:nvSpPr>
        <p:spPr>
          <a:xfrm>
            <a:off x="2712000" y="2938229"/>
            <a:ext cx="6768000" cy="833632"/>
          </a:xfrm>
          <a:prstGeom prst="rect">
            <a:avLst/>
          </a:prstGeom>
        </p:spPr>
        <p:txBody>
          <a:bodyPr spcFirstLastPara="1" vert="horz" wrap="square" lIns="121900" tIns="121900" rIns="121900" bIns="121900" rtlCol="0" anchor="t" anchorCtr="0">
            <a:noAutofit/>
          </a:bodyPr>
          <a:lstStyle/>
          <a:p>
            <a:pPr indent="-397923">
              <a:lnSpc>
                <a:spcPct val="115000"/>
              </a:lnSpc>
              <a:buSzPts val="1100"/>
            </a:pPr>
            <a:r>
              <a:rPr lang="en-US" dirty="0"/>
              <a:t>La Conception </a:t>
            </a:r>
            <a:endParaRPr lang="en-US" sz="4400" dirty="0"/>
          </a:p>
        </p:txBody>
      </p:sp>
      <p:grpSp>
        <p:nvGrpSpPr>
          <p:cNvPr id="1167" name="Google Shape;1167;p48"/>
          <p:cNvGrpSpPr/>
          <p:nvPr/>
        </p:nvGrpSpPr>
        <p:grpSpPr>
          <a:xfrm rot="-332614">
            <a:off x="1218890" y="671323"/>
            <a:ext cx="2366831" cy="1574861"/>
            <a:chOff x="238125" y="502000"/>
            <a:chExt cx="7027925" cy="4604825"/>
          </a:xfrm>
        </p:grpSpPr>
        <p:sp>
          <p:nvSpPr>
            <p:cNvPr id="1168" name="Google Shape;1168;p48"/>
            <p:cNvSpPr/>
            <p:nvPr/>
          </p:nvSpPr>
          <p:spPr>
            <a:xfrm>
              <a:off x="238125" y="1242100"/>
              <a:ext cx="7027925" cy="3411000"/>
            </a:xfrm>
            <a:custGeom>
              <a:avLst/>
              <a:gdLst/>
              <a:ahLst/>
              <a:cxnLst/>
              <a:rect l="l" t="t" r="r" b="b"/>
              <a:pathLst>
                <a:path w="281117" h="136440" extrusionOk="0">
                  <a:moveTo>
                    <a:pt x="150212" y="23684"/>
                  </a:moveTo>
                  <a:lnTo>
                    <a:pt x="150212" y="47883"/>
                  </a:lnTo>
                  <a:lnTo>
                    <a:pt x="174410" y="47883"/>
                  </a:lnTo>
                  <a:lnTo>
                    <a:pt x="174410" y="67319"/>
                  </a:lnTo>
                  <a:lnTo>
                    <a:pt x="150212" y="67319"/>
                  </a:lnTo>
                  <a:lnTo>
                    <a:pt x="150212" y="91518"/>
                  </a:lnTo>
                  <a:lnTo>
                    <a:pt x="130776" y="91518"/>
                  </a:lnTo>
                  <a:lnTo>
                    <a:pt x="130776" y="67319"/>
                  </a:lnTo>
                  <a:lnTo>
                    <a:pt x="106577" y="67319"/>
                  </a:lnTo>
                  <a:lnTo>
                    <a:pt x="106577" y="47883"/>
                  </a:lnTo>
                  <a:lnTo>
                    <a:pt x="130776" y="47883"/>
                  </a:lnTo>
                  <a:lnTo>
                    <a:pt x="130776" y="23684"/>
                  </a:lnTo>
                  <a:close/>
                  <a:moveTo>
                    <a:pt x="140558" y="1"/>
                  </a:moveTo>
                  <a:cubicBezTo>
                    <a:pt x="109151" y="1"/>
                    <a:pt x="77745" y="3090"/>
                    <a:pt x="46853" y="9268"/>
                  </a:cubicBezTo>
                  <a:cubicBezTo>
                    <a:pt x="45437" y="9397"/>
                    <a:pt x="43892" y="9783"/>
                    <a:pt x="42348" y="10040"/>
                  </a:cubicBezTo>
                  <a:lnTo>
                    <a:pt x="0" y="18793"/>
                  </a:lnTo>
                  <a:lnTo>
                    <a:pt x="25228" y="136439"/>
                  </a:lnTo>
                  <a:lnTo>
                    <a:pt x="30892" y="134509"/>
                  </a:lnTo>
                  <a:cubicBezTo>
                    <a:pt x="79289" y="122023"/>
                    <a:pt x="109924" y="115716"/>
                    <a:pt x="140558" y="115716"/>
                  </a:cubicBezTo>
                  <a:cubicBezTo>
                    <a:pt x="171193" y="115716"/>
                    <a:pt x="201827" y="122023"/>
                    <a:pt x="250224" y="134509"/>
                  </a:cubicBezTo>
                  <a:lnTo>
                    <a:pt x="255888" y="136439"/>
                  </a:lnTo>
                  <a:lnTo>
                    <a:pt x="281116" y="18922"/>
                  </a:lnTo>
                  <a:lnTo>
                    <a:pt x="238769" y="10040"/>
                  </a:lnTo>
                  <a:cubicBezTo>
                    <a:pt x="237224" y="9783"/>
                    <a:pt x="235679" y="9397"/>
                    <a:pt x="234135" y="9268"/>
                  </a:cubicBezTo>
                  <a:cubicBezTo>
                    <a:pt x="203372" y="3090"/>
                    <a:pt x="171965" y="1"/>
                    <a:pt x="14055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8"/>
            <p:cNvSpPr/>
            <p:nvPr/>
          </p:nvSpPr>
          <p:spPr>
            <a:xfrm>
              <a:off x="868825" y="4135000"/>
              <a:ext cx="5766500" cy="971825"/>
            </a:xfrm>
            <a:custGeom>
              <a:avLst/>
              <a:gdLst/>
              <a:ahLst/>
              <a:cxnLst/>
              <a:rect l="l" t="t" r="r" b="b"/>
              <a:pathLst>
                <a:path w="230660" h="38873" extrusionOk="0">
                  <a:moveTo>
                    <a:pt x="115330" y="0"/>
                  </a:moveTo>
                  <a:cubicBezTo>
                    <a:pt x="84696" y="0"/>
                    <a:pt x="54061" y="6307"/>
                    <a:pt x="5664" y="18793"/>
                  </a:cubicBezTo>
                  <a:lnTo>
                    <a:pt x="0" y="20723"/>
                  </a:lnTo>
                  <a:lnTo>
                    <a:pt x="3862" y="38872"/>
                  </a:lnTo>
                  <a:lnTo>
                    <a:pt x="5149" y="38486"/>
                  </a:lnTo>
                  <a:cubicBezTo>
                    <a:pt x="53675" y="25872"/>
                    <a:pt x="84438" y="19436"/>
                    <a:pt x="115330" y="19436"/>
                  </a:cubicBezTo>
                  <a:cubicBezTo>
                    <a:pt x="146093" y="19436"/>
                    <a:pt x="176985" y="25872"/>
                    <a:pt x="225382" y="38486"/>
                  </a:cubicBezTo>
                  <a:lnTo>
                    <a:pt x="226798" y="38872"/>
                  </a:lnTo>
                  <a:lnTo>
                    <a:pt x="230660" y="20723"/>
                  </a:lnTo>
                  <a:lnTo>
                    <a:pt x="224996" y="18793"/>
                  </a:lnTo>
                  <a:cubicBezTo>
                    <a:pt x="176599" y="6307"/>
                    <a:pt x="145965" y="0"/>
                    <a:pt x="1153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70" name="Google Shape;1170;p48"/>
            <p:cNvSpPr/>
            <p:nvPr/>
          </p:nvSpPr>
          <p:spPr>
            <a:xfrm>
              <a:off x="1409425" y="502000"/>
              <a:ext cx="4682075" cy="971825"/>
            </a:xfrm>
            <a:custGeom>
              <a:avLst/>
              <a:gdLst/>
              <a:ahLst/>
              <a:cxnLst/>
              <a:rect l="l" t="t" r="r" b="b"/>
              <a:pathLst>
                <a:path w="187283" h="38873" extrusionOk="0">
                  <a:moveTo>
                    <a:pt x="54963" y="0"/>
                  </a:moveTo>
                  <a:cubicBezTo>
                    <a:pt x="30249" y="0"/>
                    <a:pt x="8239" y="15575"/>
                    <a:pt x="1" y="38872"/>
                  </a:cubicBezTo>
                  <a:cubicBezTo>
                    <a:pt x="30957" y="32758"/>
                    <a:pt x="62332" y="29701"/>
                    <a:pt x="93690" y="29701"/>
                  </a:cubicBezTo>
                  <a:cubicBezTo>
                    <a:pt x="125049" y="29701"/>
                    <a:pt x="156391" y="32758"/>
                    <a:pt x="187283" y="38872"/>
                  </a:cubicBezTo>
                  <a:cubicBezTo>
                    <a:pt x="179045" y="15575"/>
                    <a:pt x="157163" y="0"/>
                    <a:pt x="13245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71" name="Google Shape;1171;p48"/>
            <p:cNvSpPr/>
            <p:nvPr/>
          </p:nvSpPr>
          <p:spPr>
            <a:xfrm>
              <a:off x="2902550" y="1834200"/>
              <a:ext cx="1695850" cy="1695850"/>
            </a:xfrm>
            <a:custGeom>
              <a:avLst/>
              <a:gdLst/>
              <a:ahLst/>
              <a:cxnLst/>
              <a:rect l="l" t="t" r="r" b="b"/>
              <a:pathLst>
                <a:path w="67834" h="67834" extrusionOk="0">
                  <a:moveTo>
                    <a:pt x="24199" y="0"/>
                  </a:moveTo>
                  <a:lnTo>
                    <a:pt x="24199" y="24199"/>
                  </a:lnTo>
                  <a:lnTo>
                    <a:pt x="0" y="24199"/>
                  </a:lnTo>
                  <a:lnTo>
                    <a:pt x="0" y="43635"/>
                  </a:lnTo>
                  <a:lnTo>
                    <a:pt x="24199" y="43635"/>
                  </a:lnTo>
                  <a:lnTo>
                    <a:pt x="24199" y="67834"/>
                  </a:lnTo>
                  <a:lnTo>
                    <a:pt x="43635" y="67834"/>
                  </a:lnTo>
                  <a:lnTo>
                    <a:pt x="43635" y="43635"/>
                  </a:lnTo>
                  <a:lnTo>
                    <a:pt x="67833" y="43635"/>
                  </a:lnTo>
                  <a:lnTo>
                    <a:pt x="67833" y="24199"/>
                  </a:lnTo>
                  <a:lnTo>
                    <a:pt x="43635" y="24199"/>
                  </a:lnTo>
                  <a:lnTo>
                    <a:pt x="436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1172" name="Google Shape;1172;p48"/>
          <p:cNvGrpSpPr/>
          <p:nvPr/>
        </p:nvGrpSpPr>
        <p:grpSpPr>
          <a:xfrm>
            <a:off x="8795046" y="4737587"/>
            <a:ext cx="3695964" cy="1781853"/>
            <a:chOff x="752817" y="3135891"/>
            <a:chExt cx="2704892" cy="1303922"/>
          </a:xfrm>
        </p:grpSpPr>
        <p:sp>
          <p:nvSpPr>
            <p:cNvPr id="1173" name="Google Shape;1173;p48"/>
            <p:cNvSpPr/>
            <p:nvPr/>
          </p:nvSpPr>
          <p:spPr>
            <a:xfrm>
              <a:off x="874383" y="3135891"/>
              <a:ext cx="537158" cy="179961"/>
            </a:xfrm>
            <a:custGeom>
              <a:avLst/>
              <a:gdLst/>
              <a:ahLst/>
              <a:cxnLst/>
              <a:rect l="l" t="t" r="r" b="b"/>
              <a:pathLst>
                <a:path w="16760" h="5615" extrusionOk="0">
                  <a:moveTo>
                    <a:pt x="5631" y="0"/>
                  </a:moveTo>
                  <a:cubicBezTo>
                    <a:pt x="2524" y="0"/>
                    <a:pt x="1" y="2506"/>
                    <a:pt x="1" y="5614"/>
                  </a:cubicBezTo>
                  <a:lnTo>
                    <a:pt x="16759" y="5614"/>
                  </a:lnTo>
                  <a:cubicBezTo>
                    <a:pt x="16759" y="2506"/>
                    <a:pt x="14236" y="0"/>
                    <a:pt x="11129"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4" name="Google Shape;1174;p48"/>
            <p:cNvSpPr/>
            <p:nvPr/>
          </p:nvSpPr>
          <p:spPr>
            <a:xfrm>
              <a:off x="922458" y="3367836"/>
              <a:ext cx="1959345" cy="838845"/>
            </a:xfrm>
            <a:custGeom>
              <a:avLst/>
              <a:gdLst/>
              <a:ahLst/>
              <a:cxnLst/>
              <a:rect l="l" t="t" r="r" b="b"/>
              <a:pathLst>
                <a:path w="61134" h="26173" extrusionOk="0">
                  <a:moveTo>
                    <a:pt x="1206" y="1"/>
                  </a:moveTo>
                  <a:cubicBezTo>
                    <a:pt x="387" y="1"/>
                    <a:pt x="1" y="1255"/>
                    <a:pt x="923" y="1635"/>
                  </a:cubicBezTo>
                  <a:lnTo>
                    <a:pt x="59587" y="26097"/>
                  </a:lnTo>
                  <a:cubicBezTo>
                    <a:pt x="59712" y="26149"/>
                    <a:pt x="59831" y="26173"/>
                    <a:pt x="59942" y="26173"/>
                  </a:cubicBezTo>
                  <a:cubicBezTo>
                    <a:pt x="60752" y="26173"/>
                    <a:pt x="61133" y="24925"/>
                    <a:pt x="60222" y="24543"/>
                  </a:cubicBezTo>
                  <a:lnTo>
                    <a:pt x="1575" y="82"/>
                  </a:lnTo>
                  <a:cubicBezTo>
                    <a:pt x="1445" y="26"/>
                    <a:pt x="1321" y="1"/>
                    <a:pt x="1206"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5" name="Google Shape;1175;p48"/>
            <p:cNvSpPr/>
            <p:nvPr/>
          </p:nvSpPr>
          <p:spPr>
            <a:xfrm>
              <a:off x="1327890" y="3367997"/>
              <a:ext cx="1959825" cy="838813"/>
            </a:xfrm>
            <a:custGeom>
              <a:avLst/>
              <a:gdLst/>
              <a:ahLst/>
              <a:cxnLst/>
              <a:rect l="l" t="t" r="r" b="b"/>
              <a:pathLst>
                <a:path w="61149" h="26172" extrusionOk="0">
                  <a:moveTo>
                    <a:pt x="59941" y="1"/>
                  </a:moveTo>
                  <a:cubicBezTo>
                    <a:pt x="59830" y="1"/>
                    <a:pt x="59711" y="24"/>
                    <a:pt x="59586" y="77"/>
                  </a:cubicBezTo>
                  <a:lnTo>
                    <a:pt x="938" y="24538"/>
                  </a:lnTo>
                  <a:cubicBezTo>
                    <a:pt x="0" y="24904"/>
                    <a:pt x="400" y="26172"/>
                    <a:pt x="1212" y="26172"/>
                  </a:cubicBezTo>
                  <a:cubicBezTo>
                    <a:pt x="1325" y="26172"/>
                    <a:pt x="1447" y="26147"/>
                    <a:pt x="1573" y="26092"/>
                  </a:cubicBezTo>
                  <a:lnTo>
                    <a:pt x="60237" y="1630"/>
                  </a:lnTo>
                  <a:cubicBezTo>
                    <a:pt x="61148" y="1248"/>
                    <a:pt x="60754" y="1"/>
                    <a:pt x="59941"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6" name="Google Shape;1176;p48"/>
            <p:cNvSpPr/>
            <p:nvPr/>
          </p:nvSpPr>
          <p:spPr>
            <a:xfrm>
              <a:off x="752817" y="3310467"/>
              <a:ext cx="2704892" cy="101246"/>
            </a:xfrm>
            <a:custGeom>
              <a:avLst/>
              <a:gdLst/>
              <a:ahLst/>
              <a:cxnLst/>
              <a:rect l="l" t="t" r="r" b="b"/>
              <a:pathLst>
                <a:path w="84396" h="3159" extrusionOk="0">
                  <a:moveTo>
                    <a:pt x="1588" y="0"/>
                  </a:moveTo>
                  <a:cubicBezTo>
                    <a:pt x="719" y="0"/>
                    <a:pt x="1" y="702"/>
                    <a:pt x="1" y="1571"/>
                  </a:cubicBezTo>
                  <a:cubicBezTo>
                    <a:pt x="1" y="2440"/>
                    <a:pt x="719" y="3158"/>
                    <a:pt x="1588" y="3158"/>
                  </a:cubicBezTo>
                  <a:lnTo>
                    <a:pt x="82808" y="3158"/>
                  </a:lnTo>
                  <a:cubicBezTo>
                    <a:pt x="83677" y="3158"/>
                    <a:pt x="84396" y="2440"/>
                    <a:pt x="84379" y="1571"/>
                  </a:cubicBezTo>
                  <a:cubicBezTo>
                    <a:pt x="84396" y="702"/>
                    <a:pt x="83677" y="0"/>
                    <a:pt x="82808"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177" name="Google Shape;1177;p48"/>
            <p:cNvSpPr/>
            <p:nvPr/>
          </p:nvSpPr>
          <p:spPr>
            <a:xfrm>
              <a:off x="1343499" y="4154408"/>
              <a:ext cx="68042" cy="189063"/>
            </a:xfrm>
            <a:custGeom>
              <a:avLst/>
              <a:gdLst/>
              <a:ahLst/>
              <a:cxnLst/>
              <a:rect l="l" t="t" r="r" b="b"/>
              <a:pathLst>
                <a:path w="2123" h="5899" extrusionOk="0">
                  <a:moveTo>
                    <a:pt x="1061" y="1"/>
                  </a:moveTo>
                  <a:cubicBezTo>
                    <a:pt x="531" y="1"/>
                    <a:pt x="0" y="352"/>
                    <a:pt x="0" y="1053"/>
                  </a:cubicBezTo>
                  <a:lnTo>
                    <a:pt x="0" y="4830"/>
                  </a:lnTo>
                  <a:cubicBezTo>
                    <a:pt x="0" y="5431"/>
                    <a:pt x="468" y="5899"/>
                    <a:pt x="1070" y="5899"/>
                  </a:cubicBezTo>
                  <a:cubicBezTo>
                    <a:pt x="1655" y="5899"/>
                    <a:pt x="2122" y="5431"/>
                    <a:pt x="2122" y="4830"/>
                  </a:cubicBezTo>
                  <a:lnTo>
                    <a:pt x="2122" y="1053"/>
                  </a:lnTo>
                  <a:cubicBezTo>
                    <a:pt x="2122" y="352"/>
                    <a:pt x="1592" y="1"/>
                    <a:pt x="1061"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8" name="Google Shape;1178;p48"/>
            <p:cNvSpPr/>
            <p:nvPr/>
          </p:nvSpPr>
          <p:spPr>
            <a:xfrm>
              <a:off x="2799017" y="4154408"/>
              <a:ext cx="68042" cy="189063"/>
            </a:xfrm>
            <a:custGeom>
              <a:avLst/>
              <a:gdLst/>
              <a:ahLst/>
              <a:cxnLst/>
              <a:rect l="l" t="t" r="r" b="b"/>
              <a:pathLst>
                <a:path w="2123" h="5899" extrusionOk="0">
                  <a:moveTo>
                    <a:pt x="1061" y="1"/>
                  </a:moveTo>
                  <a:cubicBezTo>
                    <a:pt x="531" y="1"/>
                    <a:pt x="0" y="352"/>
                    <a:pt x="0" y="1053"/>
                  </a:cubicBezTo>
                  <a:lnTo>
                    <a:pt x="0" y="4830"/>
                  </a:lnTo>
                  <a:cubicBezTo>
                    <a:pt x="0" y="5431"/>
                    <a:pt x="468" y="5899"/>
                    <a:pt x="1053" y="5899"/>
                  </a:cubicBezTo>
                  <a:cubicBezTo>
                    <a:pt x="1654" y="5899"/>
                    <a:pt x="2122" y="5431"/>
                    <a:pt x="2122" y="4830"/>
                  </a:cubicBezTo>
                  <a:lnTo>
                    <a:pt x="2122" y="1053"/>
                  </a:lnTo>
                  <a:cubicBezTo>
                    <a:pt x="2122" y="352"/>
                    <a:pt x="1592" y="1"/>
                    <a:pt x="1061"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9" name="Google Shape;1179;p48"/>
            <p:cNvSpPr/>
            <p:nvPr/>
          </p:nvSpPr>
          <p:spPr>
            <a:xfrm>
              <a:off x="1247637" y="4247064"/>
              <a:ext cx="224959" cy="192749"/>
            </a:xfrm>
            <a:custGeom>
              <a:avLst/>
              <a:gdLst/>
              <a:ahLst/>
              <a:cxnLst/>
              <a:rect l="l" t="t" r="r" b="b"/>
              <a:pathLst>
                <a:path w="7019" h="6014" extrusionOk="0">
                  <a:moveTo>
                    <a:pt x="4011" y="0"/>
                  </a:moveTo>
                  <a:cubicBezTo>
                    <a:pt x="1337" y="0"/>
                    <a:pt x="1" y="3242"/>
                    <a:pt x="1889" y="5130"/>
                  </a:cubicBezTo>
                  <a:cubicBezTo>
                    <a:pt x="2505" y="5740"/>
                    <a:pt x="3258" y="6014"/>
                    <a:pt x="3997" y="6014"/>
                  </a:cubicBezTo>
                  <a:cubicBezTo>
                    <a:pt x="5542" y="6014"/>
                    <a:pt x="7018" y="4817"/>
                    <a:pt x="7018" y="3008"/>
                  </a:cubicBezTo>
                  <a:cubicBezTo>
                    <a:pt x="7018" y="1354"/>
                    <a:pt x="5681" y="0"/>
                    <a:pt x="4011"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180" name="Google Shape;1180;p48"/>
            <p:cNvSpPr/>
            <p:nvPr/>
          </p:nvSpPr>
          <p:spPr>
            <a:xfrm>
              <a:off x="2705303" y="4247064"/>
              <a:ext cx="224927" cy="192749"/>
            </a:xfrm>
            <a:custGeom>
              <a:avLst/>
              <a:gdLst/>
              <a:ahLst/>
              <a:cxnLst/>
              <a:rect l="l" t="t" r="r" b="b"/>
              <a:pathLst>
                <a:path w="7018" h="6014" extrusionOk="0">
                  <a:moveTo>
                    <a:pt x="4010" y="0"/>
                  </a:moveTo>
                  <a:cubicBezTo>
                    <a:pt x="1337" y="0"/>
                    <a:pt x="0" y="3242"/>
                    <a:pt x="1888" y="5130"/>
                  </a:cubicBezTo>
                  <a:cubicBezTo>
                    <a:pt x="2504" y="5740"/>
                    <a:pt x="3258" y="6014"/>
                    <a:pt x="3996" y="6014"/>
                  </a:cubicBezTo>
                  <a:cubicBezTo>
                    <a:pt x="5541" y="6014"/>
                    <a:pt x="7018" y="4817"/>
                    <a:pt x="7018" y="3008"/>
                  </a:cubicBezTo>
                  <a:cubicBezTo>
                    <a:pt x="7018" y="1354"/>
                    <a:pt x="5681" y="0"/>
                    <a:pt x="4010"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36252709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8D9289-A53D-419C-8A38-EC73B0D0A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03" y="321281"/>
            <a:ext cx="11459669" cy="6184408"/>
          </a:xfrm>
          <a:prstGeom prst="rect">
            <a:avLst/>
          </a:prstGeom>
        </p:spPr>
      </p:pic>
    </p:spTree>
    <p:extLst>
      <p:ext uri="{BB962C8B-B14F-4D97-AF65-F5344CB8AC3E}">
        <p14:creationId xmlns:p14="http://schemas.microsoft.com/office/powerpoint/2010/main" val="204364243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9AFA8C9-9CE2-4BA7-A72D-55FE4852A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46" y="185195"/>
            <a:ext cx="12192000" cy="6788552"/>
          </a:xfrm>
          <a:prstGeom prst="rect">
            <a:avLst/>
          </a:prstGeom>
        </p:spPr>
      </p:pic>
    </p:spTree>
    <p:extLst>
      <p:ext uri="{BB962C8B-B14F-4D97-AF65-F5344CB8AC3E}">
        <p14:creationId xmlns:p14="http://schemas.microsoft.com/office/powerpoint/2010/main" val="20870275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49"/>
          <p:cNvSpPr/>
          <p:nvPr/>
        </p:nvSpPr>
        <p:spPr>
          <a:xfrm>
            <a:off x="4622682" y="1712068"/>
            <a:ext cx="5961012" cy="1227149"/>
          </a:xfrm>
          <a:prstGeom prst="wedgeRectCallout">
            <a:avLst>
              <a:gd name="adj1" fmla="val -54815"/>
              <a:gd name="adj2" fmla="val -1198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9" name="Google Shape;1189;p49"/>
          <p:cNvSpPr txBox="1">
            <a:spLocks noGrp="1"/>
          </p:cNvSpPr>
          <p:nvPr>
            <p:ph type="subTitle" idx="1"/>
          </p:nvPr>
        </p:nvSpPr>
        <p:spPr>
          <a:xfrm>
            <a:off x="4977337" y="1897842"/>
            <a:ext cx="5499352" cy="855600"/>
          </a:xfrm>
          <a:prstGeom prst="rect">
            <a:avLst/>
          </a:prstGeom>
        </p:spPr>
        <p:txBody>
          <a:bodyPr spcFirstLastPara="1" vert="horz" wrap="square" lIns="121900" tIns="121900" rIns="121900" bIns="121900" rtlCol="0" anchor="ctr" anchorCtr="0">
            <a:noAutofit/>
          </a:bodyPr>
          <a:lstStyle/>
          <a:p>
            <a:pPr>
              <a:lnSpc>
                <a:spcPct val="107000"/>
              </a:lnSpc>
              <a:spcAft>
                <a:spcPts val="800"/>
              </a:spcAft>
            </a:pPr>
            <a:r>
              <a:rPr lang="fr-MA" sz="1800" dirty="0">
                <a:effectLst/>
                <a:latin typeface="Calibri" panose="020F0502020204030204" pitchFamily="34" charset="0"/>
                <a:ea typeface="Calibri" panose="020F0502020204030204" pitchFamily="34" charset="0"/>
                <a:cs typeface="Times New Roman" panose="02020603050405020304" pitchFamily="18" charset="0"/>
              </a:rPr>
              <a:t>+tous les registre et les feuille Excel duplique ont été compresse dans une solution web</a:t>
            </a:r>
          </a:p>
        </p:txBody>
      </p:sp>
      <p:grpSp>
        <p:nvGrpSpPr>
          <p:cNvPr id="1195" name="Google Shape;1195;p49"/>
          <p:cNvGrpSpPr/>
          <p:nvPr/>
        </p:nvGrpSpPr>
        <p:grpSpPr>
          <a:xfrm rot="-150418" flipH="1">
            <a:off x="1564546" y="2094760"/>
            <a:ext cx="2655423" cy="6373648"/>
            <a:chOff x="2714675" y="237925"/>
            <a:chExt cx="2177825" cy="5227300"/>
          </a:xfrm>
        </p:grpSpPr>
        <p:sp>
          <p:nvSpPr>
            <p:cNvPr id="1196" name="Google Shape;1196;p49"/>
            <p:cNvSpPr/>
            <p:nvPr/>
          </p:nvSpPr>
          <p:spPr>
            <a:xfrm>
              <a:off x="4179775" y="5184425"/>
              <a:ext cx="712725" cy="280800"/>
            </a:xfrm>
            <a:custGeom>
              <a:avLst/>
              <a:gdLst/>
              <a:ahLst/>
              <a:cxnLst/>
              <a:rect l="l" t="t" r="r" b="b"/>
              <a:pathLst>
                <a:path w="28509" h="11232" extrusionOk="0">
                  <a:moveTo>
                    <a:pt x="10740" y="1"/>
                  </a:moveTo>
                  <a:lnTo>
                    <a:pt x="0" y="818"/>
                  </a:lnTo>
                  <a:lnTo>
                    <a:pt x="794" y="6188"/>
                  </a:lnTo>
                  <a:lnTo>
                    <a:pt x="1541" y="11231"/>
                  </a:lnTo>
                  <a:lnTo>
                    <a:pt x="28508" y="11231"/>
                  </a:lnTo>
                  <a:cubicBezTo>
                    <a:pt x="27014" y="9013"/>
                    <a:pt x="24726" y="7472"/>
                    <a:pt x="22087" y="6935"/>
                  </a:cubicBezTo>
                  <a:cubicBezTo>
                    <a:pt x="20150" y="6538"/>
                    <a:pt x="18258" y="5954"/>
                    <a:pt x="16437" y="5184"/>
                  </a:cubicBezTo>
                  <a:cubicBezTo>
                    <a:pt x="10927" y="2826"/>
                    <a:pt x="10740" y="1"/>
                    <a:pt x="10740"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197" name="Google Shape;1197;p49"/>
            <p:cNvSpPr/>
            <p:nvPr/>
          </p:nvSpPr>
          <p:spPr>
            <a:xfrm>
              <a:off x="4199600" y="5314000"/>
              <a:ext cx="692900" cy="151225"/>
            </a:xfrm>
            <a:custGeom>
              <a:avLst/>
              <a:gdLst/>
              <a:ahLst/>
              <a:cxnLst/>
              <a:rect l="l" t="t" r="r" b="b"/>
              <a:pathLst>
                <a:path w="27716" h="6049" extrusionOk="0">
                  <a:moveTo>
                    <a:pt x="15644" y="1"/>
                  </a:moveTo>
                  <a:cubicBezTo>
                    <a:pt x="14570" y="1168"/>
                    <a:pt x="13519" y="2569"/>
                    <a:pt x="13006" y="3993"/>
                  </a:cubicBezTo>
                  <a:cubicBezTo>
                    <a:pt x="6515" y="3433"/>
                    <a:pt x="2546" y="1729"/>
                    <a:pt x="1" y="1005"/>
                  </a:cubicBezTo>
                  <a:lnTo>
                    <a:pt x="1" y="1005"/>
                  </a:lnTo>
                  <a:lnTo>
                    <a:pt x="748" y="6048"/>
                  </a:lnTo>
                  <a:lnTo>
                    <a:pt x="27715" y="6048"/>
                  </a:lnTo>
                  <a:cubicBezTo>
                    <a:pt x="26221" y="3830"/>
                    <a:pt x="23933" y="2289"/>
                    <a:pt x="21294" y="1752"/>
                  </a:cubicBezTo>
                  <a:cubicBezTo>
                    <a:pt x="19357" y="1355"/>
                    <a:pt x="17465" y="771"/>
                    <a:pt x="15644"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198" name="Google Shape;1198;p49"/>
            <p:cNvSpPr/>
            <p:nvPr/>
          </p:nvSpPr>
          <p:spPr>
            <a:xfrm>
              <a:off x="3899000" y="2851950"/>
              <a:ext cx="644425" cy="2504100"/>
            </a:xfrm>
            <a:custGeom>
              <a:avLst/>
              <a:gdLst/>
              <a:ahLst/>
              <a:cxnLst/>
              <a:rect l="l" t="t" r="r" b="b"/>
              <a:pathLst>
                <a:path w="25777" h="100164" extrusionOk="0">
                  <a:moveTo>
                    <a:pt x="17558" y="0"/>
                  </a:moveTo>
                  <a:lnTo>
                    <a:pt x="1" y="187"/>
                  </a:lnTo>
                  <a:lnTo>
                    <a:pt x="561" y="6701"/>
                  </a:lnTo>
                  <a:lnTo>
                    <a:pt x="8850" y="100164"/>
                  </a:lnTo>
                  <a:lnTo>
                    <a:pt x="25777" y="94280"/>
                  </a:lnTo>
                  <a:lnTo>
                    <a:pt x="18142" y="6701"/>
                  </a:lnTo>
                  <a:lnTo>
                    <a:pt x="17558" y="0"/>
                  </a:ln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1199" name="Google Shape;1199;p49"/>
            <p:cNvSpPr/>
            <p:nvPr/>
          </p:nvSpPr>
          <p:spPr>
            <a:xfrm>
              <a:off x="3163525" y="5184425"/>
              <a:ext cx="683550" cy="280800"/>
            </a:xfrm>
            <a:custGeom>
              <a:avLst/>
              <a:gdLst/>
              <a:ahLst/>
              <a:cxnLst/>
              <a:rect l="l" t="t" r="r" b="b"/>
              <a:pathLst>
                <a:path w="27342" h="11232" extrusionOk="0">
                  <a:moveTo>
                    <a:pt x="16508" y="1"/>
                  </a:moveTo>
                  <a:cubicBezTo>
                    <a:pt x="16508" y="1"/>
                    <a:pt x="16648" y="2826"/>
                    <a:pt x="11395" y="5184"/>
                  </a:cubicBezTo>
                  <a:cubicBezTo>
                    <a:pt x="9644" y="5954"/>
                    <a:pt x="7799" y="6538"/>
                    <a:pt x="5931" y="6935"/>
                  </a:cubicBezTo>
                  <a:cubicBezTo>
                    <a:pt x="1542" y="7916"/>
                    <a:pt x="1" y="11231"/>
                    <a:pt x="1" y="11231"/>
                  </a:cubicBezTo>
                  <a:lnTo>
                    <a:pt x="26968" y="11231"/>
                  </a:lnTo>
                  <a:lnTo>
                    <a:pt x="27155" y="6188"/>
                  </a:lnTo>
                  <a:lnTo>
                    <a:pt x="27342" y="818"/>
                  </a:lnTo>
                  <a:lnTo>
                    <a:pt x="16508" y="1"/>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200" name="Google Shape;1200;p49"/>
            <p:cNvSpPr/>
            <p:nvPr/>
          </p:nvSpPr>
          <p:spPr>
            <a:xfrm>
              <a:off x="3163525" y="5314000"/>
              <a:ext cx="678875" cy="151225"/>
            </a:xfrm>
            <a:custGeom>
              <a:avLst/>
              <a:gdLst/>
              <a:ahLst/>
              <a:cxnLst/>
              <a:rect l="l" t="t" r="r" b="b"/>
              <a:pathLst>
                <a:path w="27155" h="6049" extrusionOk="0">
                  <a:moveTo>
                    <a:pt x="11395" y="1"/>
                  </a:moveTo>
                  <a:cubicBezTo>
                    <a:pt x="9644" y="771"/>
                    <a:pt x="7799" y="1355"/>
                    <a:pt x="5931" y="1752"/>
                  </a:cubicBezTo>
                  <a:cubicBezTo>
                    <a:pt x="1542" y="2733"/>
                    <a:pt x="1" y="6048"/>
                    <a:pt x="1" y="6048"/>
                  </a:cubicBezTo>
                  <a:lnTo>
                    <a:pt x="26968" y="6048"/>
                  </a:lnTo>
                  <a:lnTo>
                    <a:pt x="27155" y="1005"/>
                  </a:lnTo>
                  <a:lnTo>
                    <a:pt x="27155" y="1005"/>
                  </a:lnTo>
                  <a:cubicBezTo>
                    <a:pt x="24680" y="1729"/>
                    <a:pt x="20898" y="3433"/>
                    <a:pt x="14477" y="3993"/>
                  </a:cubicBezTo>
                  <a:cubicBezTo>
                    <a:pt x="13823" y="2569"/>
                    <a:pt x="12586" y="1168"/>
                    <a:pt x="11395"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01" name="Google Shape;1201;p49"/>
            <p:cNvSpPr/>
            <p:nvPr/>
          </p:nvSpPr>
          <p:spPr>
            <a:xfrm>
              <a:off x="3427950" y="2851950"/>
              <a:ext cx="495600" cy="2504100"/>
            </a:xfrm>
            <a:custGeom>
              <a:avLst/>
              <a:gdLst/>
              <a:ahLst/>
              <a:cxnLst/>
              <a:rect l="l" t="t" r="r" b="b"/>
              <a:pathLst>
                <a:path w="19824" h="100164" extrusionOk="0">
                  <a:moveTo>
                    <a:pt x="1" y="0"/>
                  </a:moveTo>
                  <a:lnTo>
                    <a:pt x="164" y="6701"/>
                  </a:lnTo>
                  <a:lnTo>
                    <a:pt x="2242" y="94280"/>
                  </a:lnTo>
                  <a:lnTo>
                    <a:pt x="19823" y="100164"/>
                  </a:lnTo>
                  <a:lnTo>
                    <a:pt x="17722" y="6701"/>
                  </a:lnTo>
                  <a:lnTo>
                    <a:pt x="17582" y="187"/>
                  </a:lnTo>
                  <a:lnTo>
                    <a:pt x="1" y="0"/>
                  </a:ln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1202" name="Google Shape;1202;p49"/>
            <p:cNvSpPr/>
            <p:nvPr/>
          </p:nvSpPr>
          <p:spPr>
            <a:xfrm>
              <a:off x="2714675" y="668875"/>
              <a:ext cx="289525" cy="692900"/>
            </a:xfrm>
            <a:custGeom>
              <a:avLst/>
              <a:gdLst/>
              <a:ahLst/>
              <a:cxnLst/>
              <a:rect l="l" t="t" r="r" b="b"/>
              <a:pathLst>
                <a:path w="11581" h="27716" extrusionOk="0">
                  <a:moveTo>
                    <a:pt x="9409" y="9153"/>
                  </a:moveTo>
                  <a:cubicBezTo>
                    <a:pt x="9409" y="9153"/>
                    <a:pt x="9573" y="1986"/>
                    <a:pt x="8872" y="982"/>
                  </a:cubicBezTo>
                  <a:cubicBezTo>
                    <a:pt x="8149" y="1"/>
                    <a:pt x="7425" y="585"/>
                    <a:pt x="7168" y="1285"/>
                  </a:cubicBezTo>
                  <a:cubicBezTo>
                    <a:pt x="6911" y="1962"/>
                    <a:pt x="6911" y="8266"/>
                    <a:pt x="6911" y="8266"/>
                  </a:cubicBezTo>
                  <a:cubicBezTo>
                    <a:pt x="6444" y="7799"/>
                    <a:pt x="5720" y="7659"/>
                    <a:pt x="5113" y="7963"/>
                  </a:cubicBezTo>
                  <a:cubicBezTo>
                    <a:pt x="3993" y="8430"/>
                    <a:pt x="1891" y="8873"/>
                    <a:pt x="1471" y="9714"/>
                  </a:cubicBezTo>
                  <a:cubicBezTo>
                    <a:pt x="1027" y="10554"/>
                    <a:pt x="0" y="11558"/>
                    <a:pt x="304" y="12539"/>
                  </a:cubicBezTo>
                  <a:cubicBezTo>
                    <a:pt x="631" y="13496"/>
                    <a:pt x="1168" y="17185"/>
                    <a:pt x="2732" y="18913"/>
                  </a:cubicBezTo>
                  <a:cubicBezTo>
                    <a:pt x="4273" y="20664"/>
                    <a:pt x="3946" y="27715"/>
                    <a:pt x="3946" y="27715"/>
                  </a:cubicBezTo>
                  <a:lnTo>
                    <a:pt x="10950" y="27435"/>
                  </a:lnTo>
                  <a:cubicBezTo>
                    <a:pt x="10950" y="27435"/>
                    <a:pt x="9876" y="23676"/>
                    <a:pt x="9783" y="20711"/>
                  </a:cubicBezTo>
                  <a:cubicBezTo>
                    <a:pt x="9736" y="19380"/>
                    <a:pt x="10367" y="18586"/>
                    <a:pt x="10787" y="16531"/>
                  </a:cubicBezTo>
                  <a:cubicBezTo>
                    <a:pt x="11231" y="14477"/>
                    <a:pt x="11581" y="12376"/>
                    <a:pt x="10600" y="11115"/>
                  </a:cubicBezTo>
                  <a:cubicBezTo>
                    <a:pt x="10017" y="10368"/>
                    <a:pt x="9596" y="9247"/>
                    <a:pt x="9409" y="9130"/>
                  </a:cubicBezTo>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203" name="Google Shape;1203;p49"/>
            <p:cNvSpPr/>
            <p:nvPr/>
          </p:nvSpPr>
          <p:spPr>
            <a:xfrm>
              <a:off x="2750050" y="954325"/>
              <a:ext cx="77300" cy="95625"/>
            </a:xfrm>
            <a:custGeom>
              <a:avLst/>
              <a:gdLst/>
              <a:ahLst/>
              <a:cxnLst/>
              <a:rect l="l" t="t" r="r" b="b"/>
              <a:pathLst>
                <a:path w="3092" h="3825" extrusionOk="0">
                  <a:moveTo>
                    <a:pt x="258" y="0"/>
                  </a:moveTo>
                  <a:cubicBezTo>
                    <a:pt x="125" y="0"/>
                    <a:pt x="0" y="153"/>
                    <a:pt x="79" y="327"/>
                  </a:cubicBezTo>
                  <a:cubicBezTo>
                    <a:pt x="383" y="864"/>
                    <a:pt x="733" y="1378"/>
                    <a:pt x="1107" y="1868"/>
                  </a:cubicBezTo>
                  <a:cubicBezTo>
                    <a:pt x="1317" y="2172"/>
                    <a:pt x="1504" y="2498"/>
                    <a:pt x="1644" y="2849"/>
                  </a:cubicBezTo>
                  <a:cubicBezTo>
                    <a:pt x="1714" y="3129"/>
                    <a:pt x="1761" y="3409"/>
                    <a:pt x="1761" y="3713"/>
                  </a:cubicBezTo>
                  <a:cubicBezTo>
                    <a:pt x="1778" y="3781"/>
                    <a:pt x="1832" y="3824"/>
                    <a:pt x="1897" y="3824"/>
                  </a:cubicBezTo>
                  <a:cubicBezTo>
                    <a:pt x="1921" y="3824"/>
                    <a:pt x="1946" y="3818"/>
                    <a:pt x="1971" y="3806"/>
                  </a:cubicBezTo>
                  <a:cubicBezTo>
                    <a:pt x="3091" y="3222"/>
                    <a:pt x="733" y="701"/>
                    <a:pt x="430" y="117"/>
                  </a:cubicBezTo>
                  <a:cubicBezTo>
                    <a:pt x="385" y="34"/>
                    <a:pt x="320" y="0"/>
                    <a:pt x="258"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04" name="Google Shape;1204;p49"/>
            <p:cNvSpPr/>
            <p:nvPr/>
          </p:nvSpPr>
          <p:spPr>
            <a:xfrm>
              <a:off x="2781800" y="923650"/>
              <a:ext cx="56625" cy="113075"/>
            </a:xfrm>
            <a:custGeom>
              <a:avLst/>
              <a:gdLst/>
              <a:ahLst/>
              <a:cxnLst/>
              <a:rect l="l" t="t" r="r" b="b"/>
              <a:pathLst>
                <a:path w="2265" h="4523" extrusionOk="0">
                  <a:moveTo>
                    <a:pt x="222" y="1"/>
                  </a:moveTo>
                  <a:cubicBezTo>
                    <a:pt x="112" y="1"/>
                    <a:pt x="1" y="148"/>
                    <a:pt x="70" y="270"/>
                  </a:cubicBezTo>
                  <a:cubicBezTo>
                    <a:pt x="514" y="924"/>
                    <a:pt x="864" y="1647"/>
                    <a:pt x="1144" y="2395"/>
                  </a:cubicBezTo>
                  <a:cubicBezTo>
                    <a:pt x="1354" y="3072"/>
                    <a:pt x="1261" y="3889"/>
                    <a:pt x="1658" y="4473"/>
                  </a:cubicBezTo>
                  <a:cubicBezTo>
                    <a:pt x="1690" y="4505"/>
                    <a:pt x="1733" y="4523"/>
                    <a:pt x="1774" y="4523"/>
                  </a:cubicBezTo>
                  <a:cubicBezTo>
                    <a:pt x="1821" y="4523"/>
                    <a:pt x="1866" y="4499"/>
                    <a:pt x="1891" y="4449"/>
                  </a:cubicBezTo>
                  <a:cubicBezTo>
                    <a:pt x="2265" y="3842"/>
                    <a:pt x="1891" y="2885"/>
                    <a:pt x="1635" y="2255"/>
                  </a:cubicBezTo>
                  <a:cubicBezTo>
                    <a:pt x="1308" y="1461"/>
                    <a:pt x="864" y="737"/>
                    <a:pt x="327" y="60"/>
                  </a:cubicBezTo>
                  <a:cubicBezTo>
                    <a:pt x="297" y="18"/>
                    <a:pt x="260" y="1"/>
                    <a:pt x="222"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05" name="Google Shape;1205;p49"/>
            <p:cNvSpPr/>
            <p:nvPr/>
          </p:nvSpPr>
          <p:spPr>
            <a:xfrm>
              <a:off x="2821175" y="898425"/>
              <a:ext cx="45875" cy="125450"/>
            </a:xfrm>
            <a:custGeom>
              <a:avLst/>
              <a:gdLst/>
              <a:ahLst/>
              <a:cxnLst/>
              <a:rect l="l" t="t" r="r" b="b"/>
              <a:pathLst>
                <a:path w="1835" h="5018" extrusionOk="0">
                  <a:moveTo>
                    <a:pt x="163" y="0"/>
                  </a:moveTo>
                  <a:cubicBezTo>
                    <a:pt x="79" y="0"/>
                    <a:pt x="1" y="58"/>
                    <a:pt x="13" y="182"/>
                  </a:cubicBezTo>
                  <a:cubicBezTo>
                    <a:pt x="153" y="905"/>
                    <a:pt x="363" y="1653"/>
                    <a:pt x="620" y="2353"/>
                  </a:cubicBezTo>
                  <a:cubicBezTo>
                    <a:pt x="760" y="2773"/>
                    <a:pt x="853" y="3170"/>
                    <a:pt x="923" y="3590"/>
                  </a:cubicBezTo>
                  <a:cubicBezTo>
                    <a:pt x="970" y="4011"/>
                    <a:pt x="760" y="4384"/>
                    <a:pt x="807" y="4781"/>
                  </a:cubicBezTo>
                  <a:cubicBezTo>
                    <a:pt x="828" y="4909"/>
                    <a:pt x="908" y="5018"/>
                    <a:pt x="1028" y="5018"/>
                  </a:cubicBezTo>
                  <a:cubicBezTo>
                    <a:pt x="1040" y="5018"/>
                    <a:pt x="1051" y="5017"/>
                    <a:pt x="1064" y="5015"/>
                  </a:cubicBezTo>
                  <a:cubicBezTo>
                    <a:pt x="1834" y="4851"/>
                    <a:pt x="1717" y="3731"/>
                    <a:pt x="1577" y="3077"/>
                  </a:cubicBezTo>
                  <a:cubicBezTo>
                    <a:pt x="1367" y="2003"/>
                    <a:pt x="643" y="1162"/>
                    <a:pt x="340" y="135"/>
                  </a:cubicBezTo>
                  <a:cubicBezTo>
                    <a:pt x="318" y="47"/>
                    <a:pt x="238" y="0"/>
                    <a:pt x="163"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06" name="Google Shape;1206;p49"/>
            <p:cNvSpPr/>
            <p:nvPr/>
          </p:nvSpPr>
          <p:spPr>
            <a:xfrm>
              <a:off x="2869750" y="891875"/>
              <a:ext cx="84850" cy="189575"/>
            </a:xfrm>
            <a:custGeom>
              <a:avLst/>
              <a:gdLst/>
              <a:ahLst/>
              <a:cxnLst/>
              <a:rect l="l" t="t" r="r" b="b"/>
              <a:pathLst>
                <a:path w="3394" h="7583" extrusionOk="0">
                  <a:moveTo>
                    <a:pt x="123" y="1"/>
                  </a:moveTo>
                  <a:cubicBezTo>
                    <a:pt x="59" y="1"/>
                    <a:pt x="1" y="72"/>
                    <a:pt x="31" y="163"/>
                  </a:cubicBezTo>
                  <a:cubicBezTo>
                    <a:pt x="195" y="747"/>
                    <a:pt x="311" y="1307"/>
                    <a:pt x="428" y="1891"/>
                  </a:cubicBezTo>
                  <a:cubicBezTo>
                    <a:pt x="288" y="2031"/>
                    <a:pt x="218" y="2218"/>
                    <a:pt x="241" y="2405"/>
                  </a:cubicBezTo>
                  <a:cubicBezTo>
                    <a:pt x="265" y="2662"/>
                    <a:pt x="358" y="2895"/>
                    <a:pt x="475" y="3082"/>
                  </a:cubicBezTo>
                  <a:cubicBezTo>
                    <a:pt x="521" y="3152"/>
                    <a:pt x="568" y="3245"/>
                    <a:pt x="615" y="3315"/>
                  </a:cubicBezTo>
                  <a:cubicBezTo>
                    <a:pt x="615" y="3829"/>
                    <a:pt x="545" y="4319"/>
                    <a:pt x="568" y="4810"/>
                  </a:cubicBezTo>
                  <a:cubicBezTo>
                    <a:pt x="583" y="4911"/>
                    <a:pt x="661" y="4968"/>
                    <a:pt x="740" y="4968"/>
                  </a:cubicBezTo>
                  <a:cubicBezTo>
                    <a:pt x="788" y="4968"/>
                    <a:pt x="836" y="4947"/>
                    <a:pt x="872" y="4903"/>
                  </a:cubicBezTo>
                  <a:cubicBezTo>
                    <a:pt x="1035" y="4693"/>
                    <a:pt x="1152" y="4459"/>
                    <a:pt x="1222" y="4203"/>
                  </a:cubicBezTo>
                  <a:cubicBezTo>
                    <a:pt x="1269" y="4249"/>
                    <a:pt x="1292" y="4273"/>
                    <a:pt x="1339" y="4319"/>
                  </a:cubicBezTo>
                  <a:cubicBezTo>
                    <a:pt x="1876" y="4926"/>
                    <a:pt x="2273" y="5650"/>
                    <a:pt x="2529" y="6421"/>
                  </a:cubicBezTo>
                  <a:cubicBezTo>
                    <a:pt x="2669" y="6888"/>
                    <a:pt x="2693" y="7145"/>
                    <a:pt x="2996" y="7518"/>
                  </a:cubicBezTo>
                  <a:cubicBezTo>
                    <a:pt x="3027" y="7564"/>
                    <a:pt x="3067" y="7582"/>
                    <a:pt x="3108" y="7582"/>
                  </a:cubicBezTo>
                  <a:cubicBezTo>
                    <a:pt x="3192" y="7582"/>
                    <a:pt x="3277" y="7503"/>
                    <a:pt x="3277" y="7425"/>
                  </a:cubicBezTo>
                  <a:cubicBezTo>
                    <a:pt x="3393" y="6421"/>
                    <a:pt x="2833" y="5370"/>
                    <a:pt x="2273" y="4553"/>
                  </a:cubicBezTo>
                  <a:cubicBezTo>
                    <a:pt x="1969" y="4156"/>
                    <a:pt x="1666" y="3782"/>
                    <a:pt x="1339" y="3409"/>
                  </a:cubicBezTo>
                  <a:cubicBezTo>
                    <a:pt x="1245" y="3315"/>
                    <a:pt x="1152" y="3199"/>
                    <a:pt x="1082" y="3105"/>
                  </a:cubicBezTo>
                  <a:cubicBezTo>
                    <a:pt x="988" y="2942"/>
                    <a:pt x="872" y="2802"/>
                    <a:pt x="825" y="2662"/>
                  </a:cubicBezTo>
                  <a:cubicBezTo>
                    <a:pt x="802" y="2615"/>
                    <a:pt x="802" y="2592"/>
                    <a:pt x="802" y="2568"/>
                  </a:cubicBezTo>
                  <a:cubicBezTo>
                    <a:pt x="778" y="2545"/>
                    <a:pt x="778" y="2545"/>
                    <a:pt x="778" y="2545"/>
                  </a:cubicBezTo>
                  <a:cubicBezTo>
                    <a:pt x="732" y="2311"/>
                    <a:pt x="825" y="2148"/>
                    <a:pt x="1105" y="2055"/>
                  </a:cubicBezTo>
                  <a:cubicBezTo>
                    <a:pt x="1188" y="2029"/>
                    <a:pt x="1280" y="2019"/>
                    <a:pt x="1376" y="2019"/>
                  </a:cubicBezTo>
                  <a:cubicBezTo>
                    <a:pt x="1904" y="2019"/>
                    <a:pt x="2567" y="2342"/>
                    <a:pt x="2646" y="2381"/>
                  </a:cubicBezTo>
                  <a:cubicBezTo>
                    <a:pt x="2661" y="2390"/>
                    <a:pt x="2676" y="2394"/>
                    <a:pt x="2690" y="2394"/>
                  </a:cubicBezTo>
                  <a:cubicBezTo>
                    <a:pt x="2836" y="2394"/>
                    <a:pt x="2960" y="1997"/>
                    <a:pt x="2833" y="1891"/>
                  </a:cubicBezTo>
                  <a:cubicBezTo>
                    <a:pt x="2531" y="1678"/>
                    <a:pt x="1934" y="1546"/>
                    <a:pt x="1408" y="1546"/>
                  </a:cubicBezTo>
                  <a:cubicBezTo>
                    <a:pt x="1241" y="1546"/>
                    <a:pt x="1082" y="1560"/>
                    <a:pt x="942" y="1588"/>
                  </a:cubicBezTo>
                  <a:cubicBezTo>
                    <a:pt x="755" y="1074"/>
                    <a:pt x="498" y="560"/>
                    <a:pt x="218" y="70"/>
                  </a:cubicBezTo>
                  <a:cubicBezTo>
                    <a:pt x="194" y="21"/>
                    <a:pt x="158" y="1"/>
                    <a:pt x="123"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07" name="Google Shape;1207;p49"/>
            <p:cNvSpPr/>
            <p:nvPr/>
          </p:nvSpPr>
          <p:spPr>
            <a:xfrm>
              <a:off x="2761950" y="1155700"/>
              <a:ext cx="921700" cy="1060025"/>
            </a:xfrm>
            <a:custGeom>
              <a:avLst/>
              <a:gdLst/>
              <a:ahLst/>
              <a:cxnLst/>
              <a:rect l="l" t="t" r="r" b="b"/>
              <a:pathLst>
                <a:path w="36868" h="42401" extrusionOk="0">
                  <a:moveTo>
                    <a:pt x="31310" y="23395"/>
                  </a:moveTo>
                  <a:lnTo>
                    <a:pt x="36867" y="0"/>
                  </a:lnTo>
                  <a:cubicBezTo>
                    <a:pt x="36867" y="0"/>
                    <a:pt x="29045" y="2429"/>
                    <a:pt x="26290" y="4483"/>
                  </a:cubicBezTo>
                  <a:cubicBezTo>
                    <a:pt x="23512" y="6538"/>
                    <a:pt x="15247" y="24726"/>
                    <a:pt x="14336" y="24282"/>
                  </a:cubicBezTo>
                  <a:cubicBezTo>
                    <a:pt x="13402" y="23839"/>
                    <a:pt x="10367" y="1051"/>
                    <a:pt x="10367" y="1051"/>
                  </a:cubicBezTo>
                  <a:cubicBezTo>
                    <a:pt x="8709" y="1915"/>
                    <a:pt x="6911" y="2522"/>
                    <a:pt x="5067" y="2825"/>
                  </a:cubicBezTo>
                  <a:cubicBezTo>
                    <a:pt x="3363" y="3036"/>
                    <a:pt x="1681" y="3362"/>
                    <a:pt x="0" y="3759"/>
                  </a:cubicBezTo>
                  <a:cubicBezTo>
                    <a:pt x="0" y="3759"/>
                    <a:pt x="2172" y="31474"/>
                    <a:pt x="4623" y="35793"/>
                  </a:cubicBezTo>
                  <a:cubicBezTo>
                    <a:pt x="7052" y="40113"/>
                    <a:pt x="13449" y="42401"/>
                    <a:pt x="17605" y="39435"/>
                  </a:cubicBezTo>
                  <a:cubicBezTo>
                    <a:pt x="26244" y="33295"/>
                    <a:pt x="31310" y="23395"/>
                    <a:pt x="31310" y="23395"/>
                  </a:cubicBezTo>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08" name="Google Shape;1208;p49"/>
            <p:cNvSpPr/>
            <p:nvPr/>
          </p:nvSpPr>
          <p:spPr>
            <a:xfrm>
              <a:off x="3317050" y="1112450"/>
              <a:ext cx="1203625" cy="2226300"/>
            </a:xfrm>
            <a:custGeom>
              <a:avLst/>
              <a:gdLst/>
              <a:ahLst/>
              <a:cxnLst/>
              <a:rect l="l" t="t" r="r" b="b"/>
              <a:pathLst>
                <a:path w="48145" h="89052" extrusionOk="0">
                  <a:moveTo>
                    <a:pt x="26237" y="1"/>
                  </a:moveTo>
                  <a:cubicBezTo>
                    <a:pt x="22628" y="1"/>
                    <a:pt x="20827" y="750"/>
                    <a:pt x="20827" y="750"/>
                  </a:cubicBezTo>
                  <a:cubicBezTo>
                    <a:pt x="20827" y="750"/>
                    <a:pt x="5044" y="2081"/>
                    <a:pt x="4600" y="8688"/>
                  </a:cubicBezTo>
                  <a:cubicBezTo>
                    <a:pt x="4273" y="13755"/>
                    <a:pt x="2219" y="54310"/>
                    <a:pt x="2662" y="57089"/>
                  </a:cubicBezTo>
                  <a:cubicBezTo>
                    <a:pt x="3082" y="59867"/>
                    <a:pt x="0" y="85644"/>
                    <a:pt x="1004" y="87909"/>
                  </a:cubicBezTo>
                  <a:cubicBezTo>
                    <a:pt x="1373" y="88732"/>
                    <a:pt x="7300" y="89052"/>
                    <a:pt x="14747" y="89052"/>
                  </a:cubicBezTo>
                  <a:cubicBezTo>
                    <a:pt x="27563" y="89052"/>
                    <a:pt x="44881" y="88106"/>
                    <a:pt x="46136" y="87161"/>
                  </a:cubicBezTo>
                  <a:cubicBezTo>
                    <a:pt x="48144" y="85644"/>
                    <a:pt x="44946" y="66405"/>
                    <a:pt x="44269" y="61432"/>
                  </a:cubicBezTo>
                  <a:cubicBezTo>
                    <a:pt x="43265" y="54007"/>
                    <a:pt x="41910" y="47376"/>
                    <a:pt x="41934" y="38620"/>
                  </a:cubicBezTo>
                  <a:cubicBezTo>
                    <a:pt x="41957" y="23491"/>
                    <a:pt x="44619" y="4579"/>
                    <a:pt x="41257" y="3248"/>
                  </a:cubicBezTo>
                  <a:cubicBezTo>
                    <a:pt x="34642" y="666"/>
                    <a:pt x="29637" y="1"/>
                    <a:pt x="26237" y="1"/>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1209" name="Google Shape;1209;p49"/>
            <p:cNvSpPr/>
            <p:nvPr/>
          </p:nvSpPr>
          <p:spPr>
            <a:xfrm>
              <a:off x="3905425" y="2490050"/>
              <a:ext cx="903600" cy="748325"/>
            </a:xfrm>
            <a:custGeom>
              <a:avLst/>
              <a:gdLst/>
              <a:ahLst/>
              <a:cxnLst/>
              <a:rect l="l" t="t" r="r" b="b"/>
              <a:pathLst>
                <a:path w="36144" h="29933" extrusionOk="0">
                  <a:moveTo>
                    <a:pt x="33879" y="0"/>
                  </a:moveTo>
                  <a:lnTo>
                    <a:pt x="0" y="3012"/>
                  </a:lnTo>
                  <a:lnTo>
                    <a:pt x="1728" y="29933"/>
                  </a:lnTo>
                  <a:lnTo>
                    <a:pt x="36143" y="26594"/>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10" name="Google Shape;1210;p49"/>
            <p:cNvSpPr/>
            <p:nvPr/>
          </p:nvSpPr>
          <p:spPr>
            <a:xfrm>
              <a:off x="3875075" y="2741625"/>
              <a:ext cx="152950" cy="302975"/>
            </a:xfrm>
            <a:custGeom>
              <a:avLst/>
              <a:gdLst/>
              <a:ahLst/>
              <a:cxnLst/>
              <a:rect l="l" t="t" r="r" b="b"/>
              <a:pathLst>
                <a:path w="6118" h="12119" extrusionOk="0">
                  <a:moveTo>
                    <a:pt x="4997" y="0"/>
                  </a:moveTo>
                  <a:lnTo>
                    <a:pt x="6118" y="11208"/>
                  </a:lnTo>
                  <a:cubicBezTo>
                    <a:pt x="6118" y="11208"/>
                    <a:pt x="1471" y="12118"/>
                    <a:pt x="1028" y="11745"/>
                  </a:cubicBezTo>
                  <a:cubicBezTo>
                    <a:pt x="561" y="11348"/>
                    <a:pt x="0" y="374"/>
                    <a:pt x="0" y="374"/>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211" name="Google Shape;1211;p49"/>
            <p:cNvSpPr/>
            <p:nvPr/>
          </p:nvSpPr>
          <p:spPr>
            <a:xfrm>
              <a:off x="4272000" y="2695500"/>
              <a:ext cx="372425" cy="564475"/>
            </a:xfrm>
            <a:custGeom>
              <a:avLst/>
              <a:gdLst/>
              <a:ahLst/>
              <a:cxnLst/>
              <a:rect l="l" t="t" r="r" b="b"/>
              <a:pathLst>
                <a:path w="14897" h="22579" extrusionOk="0">
                  <a:moveTo>
                    <a:pt x="14896" y="2709"/>
                  </a:moveTo>
                  <a:cubicBezTo>
                    <a:pt x="14896" y="2709"/>
                    <a:pt x="13285" y="7239"/>
                    <a:pt x="13285" y="8406"/>
                  </a:cubicBezTo>
                  <a:cubicBezTo>
                    <a:pt x="13309" y="9597"/>
                    <a:pt x="13962" y="13426"/>
                    <a:pt x="13168" y="16018"/>
                  </a:cubicBezTo>
                  <a:cubicBezTo>
                    <a:pt x="12375" y="18586"/>
                    <a:pt x="11861" y="21154"/>
                    <a:pt x="10927" y="21271"/>
                  </a:cubicBezTo>
                  <a:cubicBezTo>
                    <a:pt x="9853" y="21388"/>
                    <a:pt x="8779" y="21691"/>
                    <a:pt x="7822" y="22182"/>
                  </a:cubicBezTo>
                  <a:cubicBezTo>
                    <a:pt x="7238" y="22462"/>
                    <a:pt x="6584" y="22579"/>
                    <a:pt x="5931" y="22509"/>
                  </a:cubicBezTo>
                  <a:cubicBezTo>
                    <a:pt x="4786" y="22415"/>
                    <a:pt x="2685" y="21061"/>
                    <a:pt x="1634" y="20314"/>
                  </a:cubicBezTo>
                  <a:cubicBezTo>
                    <a:pt x="584" y="19567"/>
                    <a:pt x="467" y="18820"/>
                    <a:pt x="1401" y="17862"/>
                  </a:cubicBezTo>
                  <a:cubicBezTo>
                    <a:pt x="2312" y="16882"/>
                    <a:pt x="4786" y="14173"/>
                    <a:pt x="5300" y="12142"/>
                  </a:cubicBezTo>
                  <a:cubicBezTo>
                    <a:pt x="4460" y="12632"/>
                    <a:pt x="3666" y="13193"/>
                    <a:pt x="2919" y="13776"/>
                  </a:cubicBezTo>
                  <a:cubicBezTo>
                    <a:pt x="1751" y="14710"/>
                    <a:pt x="1985" y="15177"/>
                    <a:pt x="1354" y="15177"/>
                  </a:cubicBezTo>
                  <a:cubicBezTo>
                    <a:pt x="724" y="15201"/>
                    <a:pt x="0" y="14243"/>
                    <a:pt x="1238" y="12516"/>
                  </a:cubicBezTo>
                  <a:cubicBezTo>
                    <a:pt x="2452" y="10788"/>
                    <a:pt x="3712" y="9901"/>
                    <a:pt x="4623" y="8616"/>
                  </a:cubicBezTo>
                  <a:cubicBezTo>
                    <a:pt x="5557" y="7332"/>
                    <a:pt x="7215" y="7402"/>
                    <a:pt x="7215" y="7402"/>
                  </a:cubicBezTo>
                  <a:lnTo>
                    <a:pt x="9760" y="1"/>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212" name="Google Shape;1212;p49"/>
            <p:cNvSpPr/>
            <p:nvPr/>
          </p:nvSpPr>
          <p:spPr>
            <a:xfrm>
              <a:off x="4316925" y="3051925"/>
              <a:ext cx="136625" cy="162525"/>
            </a:xfrm>
            <a:custGeom>
              <a:avLst/>
              <a:gdLst/>
              <a:ahLst/>
              <a:cxnLst/>
              <a:rect l="l" t="t" r="r" b="b"/>
              <a:pathLst>
                <a:path w="5465" h="6501" extrusionOk="0">
                  <a:moveTo>
                    <a:pt x="5255" y="1"/>
                  </a:moveTo>
                  <a:cubicBezTo>
                    <a:pt x="5176" y="1"/>
                    <a:pt x="5081" y="90"/>
                    <a:pt x="4997" y="196"/>
                  </a:cubicBezTo>
                  <a:cubicBezTo>
                    <a:pt x="4997" y="196"/>
                    <a:pt x="3993" y="3208"/>
                    <a:pt x="2919" y="4049"/>
                  </a:cubicBezTo>
                  <a:cubicBezTo>
                    <a:pt x="1845" y="4889"/>
                    <a:pt x="1589" y="5380"/>
                    <a:pt x="865" y="5753"/>
                  </a:cubicBezTo>
                  <a:cubicBezTo>
                    <a:pt x="491" y="5917"/>
                    <a:pt x="211" y="6080"/>
                    <a:pt x="1" y="6174"/>
                  </a:cubicBezTo>
                  <a:cubicBezTo>
                    <a:pt x="164" y="6290"/>
                    <a:pt x="304" y="6384"/>
                    <a:pt x="491" y="6500"/>
                  </a:cubicBezTo>
                  <a:cubicBezTo>
                    <a:pt x="1098" y="6150"/>
                    <a:pt x="2593" y="5240"/>
                    <a:pt x="3340" y="4329"/>
                  </a:cubicBezTo>
                  <a:cubicBezTo>
                    <a:pt x="4297" y="3162"/>
                    <a:pt x="5464" y="757"/>
                    <a:pt x="5418" y="313"/>
                  </a:cubicBezTo>
                  <a:cubicBezTo>
                    <a:pt x="5395" y="84"/>
                    <a:pt x="5332" y="1"/>
                    <a:pt x="5255"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13" name="Google Shape;1213;p49"/>
            <p:cNvSpPr/>
            <p:nvPr/>
          </p:nvSpPr>
          <p:spPr>
            <a:xfrm>
              <a:off x="4365375" y="3076525"/>
              <a:ext cx="143050" cy="166525"/>
            </a:xfrm>
            <a:custGeom>
              <a:avLst/>
              <a:gdLst/>
              <a:ahLst/>
              <a:cxnLst/>
              <a:rect l="l" t="t" r="r" b="b"/>
              <a:pathLst>
                <a:path w="5722" h="6661" extrusionOk="0">
                  <a:moveTo>
                    <a:pt x="5396" y="0"/>
                  </a:moveTo>
                  <a:cubicBezTo>
                    <a:pt x="5330" y="0"/>
                    <a:pt x="5282" y="205"/>
                    <a:pt x="5114" y="450"/>
                  </a:cubicBezTo>
                  <a:cubicBezTo>
                    <a:pt x="5114" y="450"/>
                    <a:pt x="3666" y="4396"/>
                    <a:pt x="2803" y="4933"/>
                  </a:cubicBezTo>
                  <a:lnTo>
                    <a:pt x="2803" y="4909"/>
                  </a:lnTo>
                  <a:cubicBezTo>
                    <a:pt x="1939" y="5446"/>
                    <a:pt x="468" y="6123"/>
                    <a:pt x="47" y="6380"/>
                  </a:cubicBezTo>
                  <a:cubicBezTo>
                    <a:pt x="24" y="6380"/>
                    <a:pt x="24" y="6404"/>
                    <a:pt x="1" y="6404"/>
                  </a:cubicBezTo>
                  <a:cubicBezTo>
                    <a:pt x="164" y="6497"/>
                    <a:pt x="328" y="6567"/>
                    <a:pt x="468" y="6660"/>
                  </a:cubicBezTo>
                  <a:cubicBezTo>
                    <a:pt x="865" y="6474"/>
                    <a:pt x="1262" y="6264"/>
                    <a:pt x="1612" y="6007"/>
                  </a:cubicBezTo>
                  <a:cubicBezTo>
                    <a:pt x="2149" y="5586"/>
                    <a:pt x="3363" y="5400"/>
                    <a:pt x="3923" y="4326"/>
                  </a:cubicBezTo>
                  <a:cubicBezTo>
                    <a:pt x="4460" y="3228"/>
                    <a:pt x="5721" y="613"/>
                    <a:pt x="5534" y="193"/>
                  </a:cubicBezTo>
                  <a:cubicBezTo>
                    <a:pt x="5470" y="56"/>
                    <a:pt x="5431" y="0"/>
                    <a:pt x="5396"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14" name="Google Shape;1214;p49"/>
            <p:cNvSpPr/>
            <p:nvPr/>
          </p:nvSpPr>
          <p:spPr>
            <a:xfrm>
              <a:off x="4471625" y="3099525"/>
              <a:ext cx="81400" cy="148200"/>
            </a:xfrm>
            <a:custGeom>
              <a:avLst/>
              <a:gdLst/>
              <a:ahLst/>
              <a:cxnLst/>
              <a:rect l="l" t="t" r="r" b="b"/>
              <a:pathLst>
                <a:path w="3256" h="5928" extrusionOk="0">
                  <a:moveTo>
                    <a:pt x="3003" y="1"/>
                  </a:moveTo>
                  <a:cubicBezTo>
                    <a:pt x="2957" y="1"/>
                    <a:pt x="2916" y="40"/>
                    <a:pt x="2895" y="137"/>
                  </a:cubicBezTo>
                  <a:cubicBezTo>
                    <a:pt x="2825" y="440"/>
                    <a:pt x="1915" y="3032"/>
                    <a:pt x="1775" y="3522"/>
                  </a:cubicBezTo>
                  <a:cubicBezTo>
                    <a:pt x="1658" y="4013"/>
                    <a:pt x="1168" y="4456"/>
                    <a:pt x="911" y="4947"/>
                  </a:cubicBezTo>
                  <a:cubicBezTo>
                    <a:pt x="654" y="5320"/>
                    <a:pt x="350" y="5647"/>
                    <a:pt x="0" y="5927"/>
                  </a:cubicBezTo>
                  <a:cubicBezTo>
                    <a:pt x="350" y="5764"/>
                    <a:pt x="724" y="5624"/>
                    <a:pt x="1074" y="5507"/>
                  </a:cubicBezTo>
                  <a:cubicBezTo>
                    <a:pt x="1681" y="4760"/>
                    <a:pt x="2148" y="3896"/>
                    <a:pt x="2475" y="2985"/>
                  </a:cubicBezTo>
                  <a:cubicBezTo>
                    <a:pt x="2709" y="2192"/>
                    <a:pt x="3222" y="440"/>
                    <a:pt x="3222" y="440"/>
                  </a:cubicBezTo>
                  <a:cubicBezTo>
                    <a:pt x="3255" y="226"/>
                    <a:pt x="3114" y="1"/>
                    <a:pt x="3003"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15" name="Google Shape;1215;p49"/>
            <p:cNvSpPr/>
            <p:nvPr/>
          </p:nvSpPr>
          <p:spPr>
            <a:xfrm>
              <a:off x="3718650" y="919875"/>
              <a:ext cx="317650" cy="352750"/>
            </a:xfrm>
            <a:custGeom>
              <a:avLst/>
              <a:gdLst/>
              <a:ahLst/>
              <a:cxnLst/>
              <a:rect l="l" t="t" r="r" b="b"/>
              <a:pathLst>
                <a:path w="12706" h="14110" extrusionOk="0">
                  <a:moveTo>
                    <a:pt x="9479" y="1"/>
                  </a:moveTo>
                  <a:lnTo>
                    <a:pt x="1494" y="1191"/>
                  </a:lnTo>
                  <a:lnTo>
                    <a:pt x="0" y="9994"/>
                  </a:lnTo>
                  <a:cubicBezTo>
                    <a:pt x="0" y="9994"/>
                    <a:pt x="3432" y="13379"/>
                    <a:pt x="5650" y="14056"/>
                  </a:cubicBezTo>
                  <a:cubicBezTo>
                    <a:pt x="5771" y="14092"/>
                    <a:pt x="5900" y="14109"/>
                    <a:pt x="6036" y="14109"/>
                  </a:cubicBezTo>
                  <a:cubicBezTo>
                    <a:pt x="8367" y="14109"/>
                    <a:pt x="12705" y="9104"/>
                    <a:pt x="12375" y="9060"/>
                  </a:cubicBezTo>
                  <a:lnTo>
                    <a:pt x="9479" y="1"/>
                  </a:ln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16" name="Google Shape;1216;p49"/>
            <p:cNvSpPr/>
            <p:nvPr/>
          </p:nvSpPr>
          <p:spPr>
            <a:xfrm>
              <a:off x="3517850" y="339950"/>
              <a:ext cx="663575" cy="685600"/>
            </a:xfrm>
            <a:custGeom>
              <a:avLst/>
              <a:gdLst/>
              <a:ahLst/>
              <a:cxnLst/>
              <a:rect l="l" t="t" r="r" b="b"/>
              <a:pathLst>
                <a:path w="26543" h="27424" extrusionOk="0">
                  <a:moveTo>
                    <a:pt x="13197" y="0"/>
                  </a:moveTo>
                  <a:cubicBezTo>
                    <a:pt x="9283" y="0"/>
                    <a:pt x="5446" y="3223"/>
                    <a:pt x="3853" y="7391"/>
                  </a:cubicBezTo>
                  <a:cubicBezTo>
                    <a:pt x="3222" y="9072"/>
                    <a:pt x="2895" y="10846"/>
                    <a:pt x="2872" y="12644"/>
                  </a:cubicBezTo>
                  <a:cubicBezTo>
                    <a:pt x="2656" y="12589"/>
                    <a:pt x="2432" y="12561"/>
                    <a:pt x="2210" y="12561"/>
                  </a:cubicBezTo>
                  <a:cubicBezTo>
                    <a:pt x="1302" y="12561"/>
                    <a:pt x="421" y="13028"/>
                    <a:pt x="234" y="14022"/>
                  </a:cubicBezTo>
                  <a:cubicBezTo>
                    <a:pt x="0" y="15259"/>
                    <a:pt x="817" y="16847"/>
                    <a:pt x="1611" y="17734"/>
                  </a:cubicBezTo>
                  <a:cubicBezTo>
                    <a:pt x="2195" y="18365"/>
                    <a:pt x="4039" y="18832"/>
                    <a:pt x="4063" y="18902"/>
                  </a:cubicBezTo>
                  <a:cubicBezTo>
                    <a:pt x="4787" y="20886"/>
                    <a:pt x="6491" y="25533"/>
                    <a:pt x="11021" y="26957"/>
                  </a:cubicBezTo>
                  <a:cubicBezTo>
                    <a:pt x="12073" y="27281"/>
                    <a:pt x="12981" y="27424"/>
                    <a:pt x="13777" y="27424"/>
                  </a:cubicBezTo>
                  <a:cubicBezTo>
                    <a:pt x="16422" y="27424"/>
                    <a:pt x="17823" y="25844"/>
                    <a:pt x="19169" y="24085"/>
                  </a:cubicBezTo>
                  <a:cubicBezTo>
                    <a:pt x="20500" y="22357"/>
                    <a:pt x="22111" y="20653"/>
                    <a:pt x="22578" y="18691"/>
                  </a:cubicBezTo>
                  <a:cubicBezTo>
                    <a:pt x="24539" y="18178"/>
                    <a:pt x="25963" y="16543"/>
                    <a:pt x="26220" y="14536"/>
                  </a:cubicBezTo>
                  <a:cubicBezTo>
                    <a:pt x="26542" y="11846"/>
                    <a:pt x="24882" y="11031"/>
                    <a:pt x="23708" y="11031"/>
                  </a:cubicBezTo>
                  <a:cubicBezTo>
                    <a:pt x="23435" y="11031"/>
                    <a:pt x="23188" y="11075"/>
                    <a:pt x="22998" y="11150"/>
                  </a:cubicBezTo>
                  <a:cubicBezTo>
                    <a:pt x="22438" y="8138"/>
                    <a:pt x="21107" y="5313"/>
                    <a:pt x="19099" y="2978"/>
                  </a:cubicBezTo>
                  <a:cubicBezTo>
                    <a:pt x="17318" y="884"/>
                    <a:pt x="15247" y="0"/>
                    <a:pt x="13197"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217" name="Google Shape;1217;p49"/>
            <p:cNvSpPr/>
            <p:nvPr/>
          </p:nvSpPr>
          <p:spPr>
            <a:xfrm>
              <a:off x="3652100" y="1113675"/>
              <a:ext cx="423200" cy="197300"/>
            </a:xfrm>
            <a:custGeom>
              <a:avLst/>
              <a:gdLst/>
              <a:ahLst/>
              <a:cxnLst/>
              <a:rect l="l" t="t" r="r" b="b"/>
              <a:pathLst>
                <a:path w="16928" h="7892" extrusionOk="0">
                  <a:moveTo>
                    <a:pt x="14593" y="0"/>
                  </a:moveTo>
                  <a:lnTo>
                    <a:pt x="7799" y="5837"/>
                  </a:lnTo>
                  <a:lnTo>
                    <a:pt x="2639" y="1168"/>
                  </a:lnTo>
                  <a:lnTo>
                    <a:pt x="0" y="2055"/>
                  </a:lnTo>
                  <a:cubicBezTo>
                    <a:pt x="0" y="2055"/>
                    <a:pt x="6655" y="7378"/>
                    <a:pt x="7892" y="7588"/>
                  </a:cubicBezTo>
                  <a:cubicBezTo>
                    <a:pt x="9666" y="7892"/>
                    <a:pt x="16928" y="304"/>
                    <a:pt x="16928" y="304"/>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18" name="Google Shape;1218;p49"/>
            <p:cNvSpPr/>
            <p:nvPr/>
          </p:nvSpPr>
          <p:spPr>
            <a:xfrm>
              <a:off x="4287750" y="1172625"/>
              <a:ext cx="559800" cy="1752300"/>
            </a:xfrm>
            <a:custGeom>
              <a:avLst/>
              <a:gdLst/>
              <a:ahLst/>
              <a:cxnLst/>
              <a:rect l="l" t="t" r="r" b="b"/>
              <a:pathLst>
                <a:path w="22392" h="70092" extrusionOk="0">
                  <a:moveTo>
                    <a:pt x="9130" y="5277"/>
                  </a:moveTo>
                  <a:cubicBezTo>
                    <a:pt x="11068" y="8172"/>
                    <a:pt x="22391" y="34462"/>
                    <a:pt x="21574" y="38291"/>
                  </a:cubicBezTo>
                  <a:cubicBezTo>
                    <a:pt x="20780" y="42097"/>
                    <a:pt x="15947" y="69228"/>
                    <a:pt x="14943" y="69648"/>
                  </a:cubicBezTo>
                  <a:cubicBezTo>
                    <a:pt x="13963" y="70092"/>
                    <a:pt x="5230" y="65515"/>
                    <a:pt x="5230" y="65515"/>
                  </a:cubicBezTo>
                  <a:lnTo>
                    <a:pt x="9503" y="37568"/>
                  </a:lnTo>
                  <a:lnTo>
                    <a:pt x="3316" y="20103"/>
                  </a:lnTo>
                  <a:cubicBezTo>
                    <a:pt x="3316" y="20103"/>
                    <a:pt x="0" y="514"/>
                    <a:pt x="1238" y="257"/>
                  </a:cubicBezTo>
                  <a:cubicBezTo>
                    <a:pt x="2499" y="0"/>
                    <a:pt x="7215" y="2382"/>
                    <a:pt x="9130" y="5277"/>
                  </a:cubicBezTo>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19" name="Google Shape;1219;p49"/>
            <p:cNvSpPr/>
            <p:nvPr/>
          </p:nvSpPr>
          <p:spPr>
            <a:xfrm>
              <a:off x="4086375" y="2109425"/>
              <a:ext cx="335750" cy="407050"/>
            </a:xfrm>
            <a:custGeom>
              <a:avLst/>
              <a:gdLst/>
              <a:ahLst/>
              <a:cxnLst/>
              <a:rect l="l" t="t" r="r" b="b"/>
              <a:pathLst>
                <a:path w="13430" h="16282" extrusionOk="0">
                  <a:moveTo>
                    <a:pt x="526" y="1"/>
                  </a:moveTo>
                  <a:cubicBezTo>
                    <a:pt x="514" y="1"/>
                    <a:pt x="503" y="1"/>
                    <a:pt x="491" y="2"/>
                  </a:cubicBezTo>
                  <a:cubicBezTo>
                    <a:pt x="210" y="2"/>
                    <a:pt x="0" y="236"/>
                    <a:pt x="0" y="516"/>
                  </a:cubicBezTo>
                  <a:cubicBezTo>
                    <a:pt x="24" y="1030"/>
                    <a:pt x="654" y="13124"/>
                    <a:pt x="5347" y="15342"/>
                  </a:cubicBezTo>
                  <a:cubicBezTo>
                    <a:pt x="6772" y="16011"/>
                    <a:pt x="7917" y="16281"/>
                    <a:pt x="8894" y="16281"/>
                  </a:cubicBezTo>
                  <a:cubicBezTo>
                    <a:pt x="8974" y="16281"/>
                    <a:pt x="9052" y="16280"/>
                    <a:pt x="9129" y="16276"/>
                  </a:cubicBezTo>
                  <a:lnTo>
                    <a:pt x="9129" y="16253"/>
                  </a:lnTo>
                  <a:cubicBezTo>
                    <a:pt x="10857" y="16159"/>
                    <a:pt x="12001" y="15155"/>
                    <a:pt x="13075" y="13988"/>
                  </a:cubicBezTo>
                  <a:cubicBezTo>
                    <a:pt x="13430" y="13633"/>
                    <a:pt x="13084" y="13144"/>
                    <a:pt x="12703" y="13144"/>
                  </a:cubicBezTo>
                  <a:cubicBezTo>
                    <a:pt x="12582" y="13144"/>
                    <a:pt x="12458" y="13193"/>
                    <a:pt x="12352" y="13311"/>
                  </a:cubicBezTo>
                  <a:cubicBezTo>
                    <a:pt x="11329" y="14410"/>
                    <a:pt x="10346" y="15270"/>
                    <a:pt x="8802" y="15270"/>
                  </a:cubicBezTo>
                  <a:cubicBezTo>
                    <a:pt x="7985" y="15270"/>
                    <a:pt x="7011" y="15029"/>
                    <a:pt x="5791" y="14455"/>
                  </a:cubicBezTo>
                  <a:cubicBezTo>
                    <a:pt x="1611" y="12470"/>
                    <a:pt x="1004" y="586"/>
                    <a:pt x="1004" y="469"/>
                  </a:cubicBezTo>
                  <a:cubicBezTo>
                    <a:pt x="982" y="224"/>
                    <a:pt x="769" y="1"/>
                    <a:pt x="526"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220" name="Google Shape;1220;p49"/>
            <p:cNvSpPr/>
            <p:nvPr/>
          </p:nvSpPr>
          <p:spPr>
            <a:xfrm>
              <a:off x="4381150" y="2416600"/>
              <a:ext cx="53725" cy="54850"/>
            </a:xfrm>
            <a:custGeom>
              <a:avLst/>
              <a:gdLst/>
              <a:ahLst/>
              <a:cxnLst/>
              <a:rect l="l" t="t" r="r" b="b"/>
              <a:pathLst>
                <a:path w="2149" h="2194" extrusionOk="0">
                  <a:moveTo>
                    <a:pt x="1276" y="0"/>
                  </a:moveTo>
                  <a:cubicBezTo>
                    <a:pt x="1114" y="0"/>
                    <a:pt x="923" y="76"/>
                    <a:pt x="701" y="277"/>
                  </a:cubicBezTo>
                  <a:cubicBezTo>
                    <a:pt x="701" y="277"/>
                    <a:pt x="0" y="1141"/>
                    <a:pt x="94" y="1421"/>
                  </a:cubicBezTo>
                  <a:cubicBezTo>
                    <a:pt x="177" y="1650"/>
                    <a:pt x="483" y="2194"/>
                    <a:pt x="879" y="2194"/>
                  </a:cubicBezTo>
                  <a:cubicBezTo>
                    <a:pt x="927" y="2194"/>
                    <a:pt x="977" y="2186"/>
                    <a:pt x="1028" y="2168"/>
                  </a:cubicBezTo>
                  <a:cubicBezTo>
                    <a:pt x="1494" y="2004"/>
                    <a:pt x="2148" y="884"/>
                    <a:pt x="1985" y="603"/>
                  </a:cubicBezTo>
                  <a:cubicBezTo>
                    <a:pt x="1886" y="423"/>
                    <a:pt x="1661" y="0"/>
                    <a:pt x="1276"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1" name="Google Shape;1221;p49"/>
            <p:cNvSpPr/>
            <p:nvPr/>
          </p:nvSpPr>
          <p:spPr>
            <a:xfrm>
              <a:off x="4093700" y="2093650"/>
              <a:ext cx="316075" cy="428700"/>
            </a:xfrm>
            <a:custGeom>
              <a:avLst/>
              <a:gdLst/>
              <a:ahLst/>
              <a:cxnLst/>
              <a:rect l="l" t="t" r="r" b="b"/>
              <a:pathLst>
                <a:path w="12643" h="17148" extrusionOk="0">
                  <a:moveTo>
                    <a:pt x="11358" y="1"/>
                  </a:moveTo>
                  <a:cubicBezTo>
                    <a:pt x="11343" y="1"/>
                    <a:pt x="11327" y="2"/>
                    <a:pt x="11311" y="3"/>
                  </a:cubicBezTo>
                  <a:cubicBezTo>
                    <a:pt x="11031" y="3"/>
                    <a:pt x="10821" y="260"/>
                    <a:pt x="10844" y="517"/>
                  </a:cubicBezTo>
                  <a:cubicBezTo>
                    <a:pt x="10844" y="633"/>
                    <a:pt x="11615" y="12518"/>
                    <a:pt x="7692" y="14946"/>
                  </a:cubicBezTo>
                  <a:cubicBezTo>
                    <a:pt x="6326" y="15802"/>
                    <a:pt x="5252" y="16143"/>
                    <a:pt x="4340" y="16143"/>
                  </a:cubicBezTo>
                  <a:cubicBezTo>
                    <a:pt x="3040" y="16143"/>
                    <a:pt x="2067" y="15450"/>
                    <a:pt x="1038" y="14572"/>
                  </a:cubicBezTo>
                  <a:cubicBezTo>
                    <a:pt x="937" y="14485"/>
                    <a:pt x="828" y="14448"/>
                    <a:pt x="725" y="14448"/>
                  </a:cubicBezTo>
                  <a:cubicBezTo>
                    <a:pt x="327" y="14448"/>
                    <a:pt x="0" y="14991"/>
                    <a:pt x="408" y="15343"/>
                  </a:cubicBezTo>
                  <a:cubicBezTo>
                    <a:pt x="1539" y="16319"/>
                    <a:pt x="2734" y="17147"/>
                    <a:pt x="4332" y="17147"/>
                  </a:cubicBezTo>
                  <a:cubicBezTo>
                    <a:pt x="4416" y="17147"/>
                    <a:pt x="4501" y="17145"/>
                    <a:pt x="4587" y="17140"/>
                  </a:cubicBezTo>
                  <a:cubicBezTo>
                    <a:pt x="5614" y="17070"/>
                    <a:pt x="6805" y="16697"/>
                    <a:pt x="8229" y="15786"/>
                  </a:cubicBezTo>
                  <a:cubicBezTo>
                    <a:pt x="12642" y="13031"/>
                    <a:pt x="11872" y="960"/>
                    <a:pt x="11848" y="447"/>
                  </a:cubicBezTo>
                  <a:cubicBezTo>
                    <a:pt x="11826" y="182"/>
                    <a:pt x="11617" y="1"/>
                    <a:pt x="11358"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222" name="Google Shape;1222;p49"/>
            <p:cNvSpPr/>
            <p:nvPr/>
          </p:nvSpPr>
          <p:spPr>
            <a:xfrm>
              <a:off x="4079950" y="2434625"/>
              <a:ext cx="54300" cy="53450"/>
            </a:xfrm>
            <a:custGeom>
              <a:avLst/>
              <a:gdLst/>
              <a:ahLst/>
              <a:cxnLst/>
              <a:rect l="l" t="t" r="r" b="b"/>
              <a:pathLst>
                <a:path w="2172" h="2138" extrusionOk="0">
                  <a:moveTo>
                    <a:pt x="834" y="0"/>
                  </a:moveTo>
                  <a:cubicBezTo>
                    <a:pt x="404" y="0"/>
                    <a:pt x="227" y="492"/>
                    <a:pt x="141" y="700"/>
                  </a:cubicBezTo>
                  <a:cubicBezTo>
                    <a:pt x="1" y="980"/>
                    <a:pt x="794" y="2007"/>
                    <a:pt x="1261" y="2124"/>
                  </a:cubicBezTo>
                  <a:cubicBezTo>
                    <a:pt x="1300" y="2133"/>
                    <a:pt x="1337" y="2137"/>
                    <a:pt x="1372" y="2137"/>
                  </a:cubicBezTo>
                  <a:cubicBezTo>
                    <a:pt x="1794" y="2137"/>
                    <a:pt x="2037" y="1542"/>
                    <a:pt x="2102" y="1283"/>
                  </a:cubicBezTo>
                  <a:cubicBezTo>
                    <a:pt x="2172" y="1003"/>
                    <a:pt x="1378" y="209"/>
                    <a:pt x="1378" y="209"/>
                  </a:cubicBezTo>
                  <a:cubicBezTo>
                    <a:pt x="1162" y="59"/>
                    <a:pt x="983" y="0"/>
                    <a:pt x="834"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3" name="Google Shape;1223;p49"/>
            <p:cNvSpPr/>
            <p:nvPr/>
          </p:nvSpPr>
          <p:spPr>
            <a:xfrm>
              <a:off x="4002325" y="1069900"/>
              <a:ext cx="256850" cy="772850"/>
            </a:xfrm>
            <a:custGeom>
              <a:avLst/>
              <a:gdLst/>
              <a:ahLst/>
              <a:cxnLst/>
              <a:rect l="l" t="t" r="r" b="b"/>
              <a:pathLst>
                <a:path w="10274" h="30914" extrusionOk="0">
                  <a:moveTo>
                    <a:pt x="0" y="0"/>
                  </a:moveTo>
                  <a:cubicBezTo>
                    <a:pt x="0" y="0"/>
                    <a:pt x="3456" y="280"/>
                    <a:pt x="6001" y="4226"/>
                  </a:cubicBezTo>
                  <a:cubicBezTo>
                    <a:pt x="8546" y="8172"/>
                    <a:pt x="10273" y="27761"/>
                    <a:pt x="9923" y="30913"/>
                  </a:cubicBezTo>
                  <a:lnTo>
                    <a:pt x="8756" y="30446"/>
                  </a:lnTo>
                  <a:cubicBezTo>
                    <a:pt x="8756" y="30446"/>
                    <a:pt x="7682" y="7448"/>
                    <a:pt x="4460" y="4039"/>
                  </a:cubicBezTo>
                  <a:cubicBezTo>
                    <a:pt x="1495" y="911"/>
                    <a:pt x="304" y="1168"/>
                    <a:pt x="304" y="1168"/>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4" name="Google Shape;1224;p49"/>
            <p:cNvSpPr/>
            <p:nvPr/>
          </p:nvSpPr>
          <p:spPr>
            <a:xfrm>
              <a:off x="4075275" y="1811125"/>
              <a:ext cx="322225" cy="331650"/>
            </a:xfrm>
            <a:custGeom>
              <a:avLst/>
              <a:gdLst/>
              <a:ahLst/>
              <a:cxnLst/>
              <a:rect l="l" t="t" r="r" b="b"/>
              <a:pathLst>
                <a:path w="12889" h="13266" extrusionOk="0">
                  <a:moveTo>
                    <a:pt x="6145" y="0"/>
                  </a:moveTo>
                  <a:cubicBezTo>
                    <a:pt x="5033" y="0"/>
                    <a:pt x="3956" y="463"/>
                    <a:pt x="3176" y="1288"/>
                  </a:cubicBezTo>
                  <a:cubicBezTo>
                    <a:pt x="1" y="4486"/>
                    <a:pt x="281" y="12845"/>
                    <a:pt x="281" y="13195"/>
                  </a:cubicBezTo>
                  <a:lnTo>
                    <a:pt x="1612" y="13148"/>
                  </a:lnTo>
                  <a:cubicBezTo>
                    <a:pt x="1612" y="13078"/>
                    <a:pt x="1332" y="5023"/>
                    <a:pt x="4110" y="2221"/>
                  </a:cubicBezTo>
                  <a:cubicBezTo>
                    <a:pt x="4650" y="1636"/>
                    <a:pt x="5408" y="1333"/>
                    <a:pt x="6194" y="1333"/>
                  </a:cubicBezTo>
                  <a:cubicBezTo>
                    <a:pt x="6223" y="1333"/>
                    <a:pt x="6252" y="1333"/>
                    <a:pt x="6281" y="1334"/>
                  </a:cubicBezTo>
                  <a:cubicBezTo>
                    <a:pt x="10367" y="1451"/>
                    <a:pt x="10951" y="5187"/>
                    <a:pt x="11371" y="10860"/>
                  </a:cubicBezTo>
                  <a:cubicBezTo>
                    <a:pt x="11441" y="11654"/>
                    <a:pt x="11488" y="12471"/>
                    <a:pt x="11581" y="13265"/>
                  </a:cubicBezTo>
                  <a:lnTo>
                    <a:pt x="12889" y="13125"/>
                  </a:lnTo>
                  <a:cubicBezTo>
                    <a:pt x="12819" y="12355"/>
                    <a:pt x="12749" y="11537"/>
                    <a:pt x="12702" y="10767"/>
                  </a:cubicBezTo>
                  <a:cubicBezTo>
                    <a:pt x="12329" y="5794"/>
                    <a:pt x="11908" y="167"/>
                    <a:pt x="6305" y="3"/>
                  </a:cubicBezTo>
                  <a:cubicBezTo>
                    <a:pt x="6251" y="1"/>
                    <a:pt x="6198" y="0"/>
                    <a:pt x="6145"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5" name="Google Shape;1225;p49"/>
            <p:cNvSpPr/>
            <p:nvPr/>
          </p:nvSpPr>
          <p:spPr>
            <a:xfrm>
              <a:off x="3485750" y="1113675"/>
              <a:ext cx="239325" cy="577875"/>
            </a:xfrm>
            <a:custGeom>
              <a:avLst/>
              <a:gdLst/>
              <a:ahLst/>
              <a:cxnLst/>
              <a:rect l="l" t="t" r="r" b="b"/>
              <a:pathLst>
                <a:path w="9573" h="23115" extrusionOk="0">
                  <a:moveTo>
                    <a:pt x="9573" y="0"/>
                  </a:moveTo>
                  <a:lnTo>
                    <a:pt x="9573" y="0"/>
                  </a:lnTo>
                  <a:cubicBezTo>
                    <a:pt x="6608" y="1308"/>
                    <a:pt x="4133" y="3526"/>
                    <a:pt x="2475" y="6328"/>
                  </a:cubicBezTo>
                  <a:cubicBezTo>
                    <a:pt x="0" y="10484"/>
                    <a:pt x="911" y="23115"/>
                    <a:pt x="911" y="23115"/>
                  </a:cubicBezTo>
                  <a:lnTo>
                    <a:pt x="2078" y="22998"/>
                  </a:lnTo>
                  <a:cubicBezTo>
                    <a:pt x="2078" y="22998"/>
                    <a:pt x="1448" y="12165"/>
                    <a:pt x="3129" y="7705"/>
                  </a:cubicBezTo>
                  <a:cubicBezTo>
                    <a:pt x="4810" y="3246"/>
                    <a:pt x="9293" y="1168"/>
                    <a:pt x="9293" y="1168"/>
                  </a:cubicBezTo>
                  <a:lnTo>
                    <a:pt x="9573"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6" name="Google Shape;1226;p49"/>
            <p:cNvSpPr/>
            <p:nvPr/>
          </p:nvSpPr>
          <p:spPr>
            <a:xfrm>
              <a:off x="3417450" y="1676950"/>
              <a:ext cx="215400" cy="216000"/>
            </a:xfrm>
            <a:custGeom>
              <a:avLst/>
              <a:gdLst/>
              <a:ahLst/>
              <a:cxnLst/>
              <a:rect l="l" t="t" r="r" b="b"/>
              <a:pathLst>
                <a:path w="8616" h="8640" extrusionOk="0">
                  <a:moveTo>
                    <a:pt x="8616" y="3713"/>
                  </a:moveTo>
                  <a:cubicBezTo>
                    <a:pt x="8592" y="7005"/>
                    <a:pt x="4623" y="8639"/>
                    <a:pt x="2312" y="6304"/>
                  </a:cubicBezTo>
                  <a:cubicBezTo>
                    <a:pt x="0" y="3969"/>
                    <a:pt x="1658" y="0"/>
                    <a:pt x="4927" y="24"/>
                  </a:cubicBezTo>
                  <a:cubicBezTo>
                    <a:pt x="6958" y="24"/>
                    <a:pt x="8616" y="1681"/>
                    <a:pt x="8616" y="3713"/>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227" name="Google Shape;1227;p49"/>
            <p:cNvSpPr/>
            <p:nvPr/>
          </p:nvSpPr>
          <p:spPr>
            <a:xfrm>
              <a:off x="3498575" y="1738225"/>
              <a:ext cx="73000" cy="73000"/>
            </a:xfrm>
            <a:custGeom>
              <a:avLst/>
              <a:gdLst/>
              <a:ahLst/>
              <a:cxnLst/>
              <a:rect l="l" t="t" r="r" b="b"/>
              <a:pathLst>
                <a:path w="2920" h="2920" extrusionOk="0">
                  <a:moveTo>
                    <a:pt x="2919" y="1262"/>
                  </a:moveTo>
                  <a:cubicBezTo>
                    <a:pt x="2919" y="2359"/>
                    <a:pt x="1565" y="2919"/>
                    <a:pt x="795" y="2126"/>
                  </a:cubicBezTo>
                  <a:cubicBezTo>
                    <a:pt x="1" y="1332"/>
                    <a:pt x="561" y="1"/>
                    <a:pt x="1682" y="1"/>
                  </a:cubicBezTo>
                  <a:cubicBezTo>
                    <a:pt x="2359" y="1"/>
                    <a:pt x="2919" y="561"/>
                    <a:pt x="2919" y="1262"/>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28" name="Google Shape;1228;p49"/>
            <p:cNvSpPr/>
            <p:nvPr/>
          </p:nvSpPr>
          <p:spPr>
            <a:xfrm>
              <a:off x="3722725" y="680550"/>
              <a:ext cx="47875" cy="47900"/>
            </a:xfrm>
            <a:custGeom>
              <a:avLst/>
              <a:gdLst/>
              <a:ahLst/>
              <a:cxnLst/>
              <a:rect l="l" t="t" r="r" b="b"/>
              <a:pathLst>
                <a:path w="1915" h="1916" extrusionOk="0">
                  <a:moveTo>
                    <a:pt x="934" y="1"/>
                  </a:moveTo>
                  <a:cubicBezTo>
                    <a:pt x="561" y="1"/>
                    <a:pt x="211" y="258"/>
                    <a:pt x="71" y="631"/>
                  </a:cubicBezTo>
                  <a:cubicBezTo>
                    <a:pt x="24" y="725"/>
                    <a:pt x="0" y="865"/>
                    <a:pt x="0" y="982"/>
                  </a:cubicBezTo>
                  <a:lnTo>
                    <a:pt x="47" y="1215"/>
                  </a:lnTo>
                  <a:cubicBezTo>
                    <a:pt x="94" y="1378"/>
                    <a:pt x="187" y="1542"/>
                    <a:pt x="304" y="1659"/>
                  </a:cubicBezTo>
                  <a:cubicBezTo>
                    <a:pt x="374" y="1705"/>
                    <a:pt x="444" y="1752"/>
                    <a:pt x="514" y="1799"/>
                  </a:cubicBezTo>
                  <a:cubicBezTo>
                    <a:pt x="654" y="1869"/>
                    <a:pt x="818" y="1915"/>
                    <a:pt x="981" y="1915"/>
                  </a:cubicBezTo>
                  <a:cubicBezTo>
                    <a:pt x="1098" y="1915"/>
                    <a:pt x="1238" y="1892"/>
                    <a:pt x="1331" y="1822"/>
                  </a:cubicBezTo>
                  <a:cubicBezTo>
                    <a:pt x="1682" y="1682"/>
                    <a:pt x="1915" y="1332"/>
                    <a:pt x="1915" y="935"/>
                  </a:cubicBezTo>
                  <a:lnTo>
                    <a:pt x="1892" y="701"/>
                  </a:lnTo>
                  <a:cubicBezTo>
                    <a:pt x="1845" y="538"/>
                    <a:pt x="1752" y="374"/>
                    <a:pt x="1635" y="258"/>
                  </a:cubicBezTo>
                  <a:lnTo>
                    <a:pt x="1425" y="118"/>
                  </a:lnTo>
                  <a:cubicBezTo>
                    <a:pt x="1261" y="48"/>
                    <a:pt x="1098" y="1"/>
                    <a:pt x="934"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29" name="Google Shape;1229;p49"/>
            <p:cNvSpPr/>
            <p:nvPr/>
          </p:nvSpPr>
          <p:spPr>
            <a:xfrm>
              <a:off x="3879750" y="680550"/>
              <a:ext cx="47875" cy="47900"/>
            </a:xfrm>
            <a:custGeom>
              <a:avLst/>
              <a:gdLst/>
              <a:ahLst/>
              <a:cxnLst/>
              <a:rect l="l" t="t" r="r" b="b"/>
              <a:pathLst>
                <a:path w="1915" h="1916" extrusionOk="0">
                  <a:moveTo>
                    <a:pt x="957" y="1"/>
                  </a:moveTo>
                  <a:cubicBezTo>
                    <a:pt x="560" y="1"/>
                    <a:pt x="210" y="258"/>
                    <a:pt x="94" y="631"/>
                  </a:cubicBezTo>
                  <a:cubicBezTo>
                    <a:pt x="23" y="725"/>
                    <a:pt x="0" y="865"/>
                    <a:pt x="23" y="982"/>
                  </a:cubicBezTo>
                  <a:lnTo>
                    <a:pt x="47" y="1215"/>
                  </a:lnTo>
                  <a:cubicBezTo>
                    <a:pt x="94" y="1378"/>
                    <a:pt x="187" y="1542"/>
                    <a:pt x="304" y="1659"/>
                  </a:cubicBezTo>
                  <a:cubicBezTo>
                    <a:pt x="374" y="1705"/>
                    <a:pt x="444" y="1752"/>
                    <a:pt x="514" y="1799"/>
                  </a:cubicBezTo>
                  <a:cubicBezTo>
                    <a:pt x="654" y="1869"/>
                    <a:pt x="817" y="1915"/>
                    <a:pt x="981" y="1915"/>
                  </a:cubicBezTo>
                  <a:cubicBezTo>
                    <a:pt x="1121" y="1915"/>
                    <a:pt x="1238" y="1892"/>
                    <a:pt x="1354" y="1822"/>
                  </a:cubicBezTo>
                  <a:cubicBezTo>
                    <a:pt x="1471" y="1799"/>
                    <a:pt x="1564" y="1705"/>
                    <a:pt x="1658" y="1612"/>
                  </a:cubicBezTo>
                  <a:cubicBezTo>
                    <a:pt x="1821" y="1425"/>
                    <a:pt x="1915" y="1192"/>
                    <a:pt x="1915" y="935"/>
                  </a:cubicBezTo>
                  <a:cubicBezTo>
                    <a:pt x="1915" y="865"/>
                    <a:pt x="1891" y="771"/>
                    <a:pt x="1891" y="701"/>
                  </a:cubicBezTo>
                  <a:cubicBezTo>
                    <a:pt x="1845" y="538"/>
                    <a:pt x="1751" y="374"/>
                    <a:pt x="1634" y="258"/>
                  </a:cubicBezTo>
                  <a:cubicBezTo>
                    <a:pt x="1564" y="211"/>
                    <a:pt x="1494" y="164"/>
                    <a:pt x="1424" y="118"/>
                  </a:cubicBezTo>
                  <a:cubicBezTo>
                    <a:pt x="1284" y="48"/>
                    <a:pt x="1121" y="1"/>
                    <a:pt x="957"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30" name="Google Shape;1230;p49"/>
            <p:cNvSpPr/>
            <p:nvPr/>
          </p:nvSpPr>
          <p:spPr>
            <a:xfrm>
              <a:off x="3703450" y="608750"/>
              <a:ext cx="80000" cy="38575"/>
            </a:xfrm>
            <a:custGeom>
              <a:avLst/>
              <a:gdLst/>
              <a:ahLst/>
              <a:cxnLst/>
              <a:rect l="l" t="t" r="r" b="b"/>
              <a:pathLst>
                <a:path w="3200" h="1543" extrusionOk="0">
                  <a:moveTo>
                    <a:pt x="1618" y="1"/>
                  </a:moveTo>
                  <a:cubicBezTo>
                    <a:pt x="1608" y="1"/>
                    <a:pt x="1598" y="1"/>
                    <a:pt x="1589" y="1"/>
                  </a:cubicBezTo>
                  <a:cubicBezTo>
                    <a:pt x="491" y="24"/>
                    <a:pt x="1" y="1542"/>
                    <a:pt x="1" y="1542"/>
                  </a:cubicBezTo>
                  <a:cubicBezTo>
                    <a:pt x="491" y="1262"/>
                    <a:pt x="1028" y="1052"/>
                    <a:pt x="1589" y="888"/>
                  </a:cubicBezTo>
                  <a:cubicBezTo>
                    <a:pt x="1723" y="877"/>
                    <a:pt x="1859" y="871"/>
                    <a:pt x="1995" y="871"/>
                  </a:cubicBezTo>
                  <a:cubicBezTo>
                    <a:pt x="2403" y="871"/>
                    <a:pt x="2814" y="923"/>
                    <a:pt x="3200" y="1028"/>
                  </a:cubicBezTo>
                  <a:cubicBezTo>
                    <a:pt x="3200" y="1028"/>
                    <a:pt x="2492" y="1"/>
                    <a:pt x="1618"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31" name="Google Shape;1231;p49"/>
            <p:cNvSpPr/>
            <p:nvPr/>
          </p:nvSpPr>
          <p:spPr>
            <a:xfrm>
              <a:off x="3865150" y="608750"/>
              <a:ext cx="80575" cy="38575"/>
            </a:xfrm>
            <a:custGeom>
              <a:avLst/>
              <a:gdLst/>
              <a:ahLst/>
              <a:cxnLst/>
              <a:rect l="l" t="t" r="r" b="b"/>
              <a:pathLst>
                <a:path w="3223" h="1543" extrusionOk="0">
                  <a:moveTo>
                    <a:pt x="1582" y="1"/>
                  </a:moveTo>
                  <a:cubicBezTo>
                    <a:pt x="708" y="1"/>
                    <a:pt x="0" y="1028"/>
                    <a:pt x="0" y="1028"/>
                  </a:cubicBezTo>
                  <a:cubicBezTo>
                    <a:pt x="381" y="913"/>
                    <a:pt x="762" y="867"/>
                    <a:pt x="1143" y="867"/>
                  </a:cubicBezTo>
                  <a:cubicBezTo>
                    <a:pt x="1299" y="867"/>
                    <a:pt x="1455" y="875"/>
                    <a:pt x="1611" y="888"/>
                  </a:cubicBezTo>
                  <a:cubicBezTo>
                    <a:pt x="2172" y="1052"/>
                    <a:pt x="2709" y="1262"/>
                    <a:pt x="3222" y="1542"/>
                  </a:cubicBezTo>
                  <a:cubicBezTo>
                    <a:pt x="3222" y="1542"/>
                    <a:pt x="2732" y="24"/>
                    <a:pt x="1611" y="1"/>
                  </a:cubicBezTo>
                  <a:cubicBezTo>
                    <a:pt x="1602" y="1"/>
                    <a:pt x="1592" y="1"/>
                    <a:pt x="1582"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32" name="Google Shape;1232;p49"/>
            <p:cNvSpPr/>
            <p:nvPr/>
          </p:nvSpPr>
          <p:spPr>
            <a:xfrm>
              <a:off x="3777000" y="842825"/>
              <a:ext cx="138950" cy="67750"/>
            </a:xfrm>
            <a:custGeom>
              <a:avLst/>
              <a:gdLst/>
              <a:ahLst/>
              <a:cxnLst/>
              <a:rect l="l" t="t" r="r" b="b"/>
              <a:pathLst>
                <a:path w="5558" h="2710" extrusionOk="0">
                  <a:moveTo>
                    <a:pt x="5558" y="1"/>
                  </a:moveTo>
                  <a:lnTo>
                    <a:pt x="5558" y="1"/>
                  </a:lnTo>
                  <a:cubicBezTo>
                    <a:pt x="5558" y="1"/>
                    <a:pt x="3970" y="981"/>
                    <a:pt x="2382" y="981"/>
                  </a:cubicBezTo>
                  <a:cubicBezTo>
                    <a:pt x="2305" y="986"/>
                    <a:pt x="2228" y="988"/>
                    <a:pt x="2151" y="988"/>
                  </a:cubicBezTo>
                  <a:cubicBezTo>
                    <a:pt x="1392" y="988"/>
                    <a:pt x="658" y="781"/>
                    <a:pt x="1" y="421"/>
                  </a:cubicBezTo>
                  <a:lnTo>
                    <a:pt x="1" y="421"/>
                  </a:lnTo>
                  <a:cubicBezTo>
                    <a:pt x="1" y="421"/>
                    <a:pt x="188" y="2709"/>
                    <a:pt x="2709" y="2709"/>
                  </a:cubicBezTo>
                  <a:cubicBezTo>
                    <a:pt x="2720" y="2709"/>
                    <a:pt x="2730" y="2709"/>
                    <a:pt x="2741" y="2709"/>
                  </a:cubicBezTo>
                  <a:cubicBezTo>
                    <a:pt x="5210" y="2709"/>
                    <a:pt x="5558" y="1"/>
                    <a:pt x="555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33" name="Google Shape;1233;p49"/>
            <p:cNvSpPr/>
            <p:nvPr/>
          </p:nvSpPr>
          <p:spPr>
            <a:xfrm>
              <a:off x="3791025" y="639550"/>
              <a:ext cx="52550" cy="178525"/>
            </a:xfrm>
            <a:custGeom>
              <a:avLst/>
              <a:gdLst/>
              <a:ahLst/>
              <a:cxnLst/>
              <a:rect l="l" t="t" r="r" b="b"/>
              <a:pathLst>
                <a:path w="2102" h="7141" extrusionOk="0">
                  <a:moveTo>
                    <a:pt x="1188" y="0"/>
                  </a:moveTo>
                  <a:cubicBezTo>
                    <a:pt x="1122" y="0"/>
                    <a:pt x="1051" y="60"/>
                    <a:pt x="1051" y="147"/>
                  </a:cubicBezTo>
                  <a:cubicBezTo>
                    <a:pt x="1051" y="1011"/>
                    <a:pt x="1261" y="1874"/>
                    <a:pt x="1238" y="2762"/>
                  </a:cubicBezTo>
                  <a:cubicBezTo>
                    <a:pt x="1238" y="3532"/>
                    <a:pt x="1074" y="4256"/>
                    <a:pt x="771" y="4933"/>
                  </a:cubicBezTo>
                  <a:cubicBezTo>
                    <a:pt x="514" y="5423"/>
                    <a:pt x="0" y="5914"/>
                    <a:pt x="234" y="6497"/>
                  </a:cubicBezTo>
                  <a:cubicBezTo>
                    <a:pt x="447" y="6995"/>
                    <a:pt x="958" y="7141"/>
                    <a:pt x="1458" y="7141"/>
                  </a:cubicBezTo>
                  <a:cubicBezTo>
                    <a:pt x="1615" y="7141"/>
                    <a:pt x="1770" y="7127"/>
                    <a:pt x="1915" y="7104"/>
                  </a:cubicBezTo>
                  <a:cubicBezTo>
                    <a:pt x="2102" y="7058"/>
                    <a:pt x="2078" y="6824"/>
                    <a:pt x="1891" y="6801"/>
                  </a:cubicBezTo>
                  <a:cubicBezTo>
                    <a:pt x="1494" y="6778"/>
                    <a:pt x="1028" y="6824"/>
                    <a:pt x="724" y="6521"/>
                  </a:cubicBezTo>
                  <a:cubicBezTo>
                    <a:pt x="444" y="6217"/>
                    <a:pt x="607" y="5937"/>
                    <a:pt x="794" y="5657"/>
                  </a:cubicBezTo>
                  <a:cubicBezTo>
                    <a:pt x="1121" y="5143"/>
                    <a:pt x="1354" y="4606"/>
                    <a:pt x="1494" y="4022"/>
                  </a:cubicBezTo>
                  <a:cubicBezTo>
                    <a:pt x="1611" y="3415"/>
                    <a:pt x="1658" y="2808"/>
                    <a:pt x="1611" y="2201"/>
                  </a:cubicBezTo>
                  <a:cubicBezTo>
                    <a:pt x="1588" y="1477"/>
                    <a:pt x="1471" y="777"/>
                    <a:pt x="1284" y="77"/>
                  </a:cubicBezTo>
                  <a:cubicBezTo>
                    <a:pt x="1267" y="23"/>
                    <a:pt x="1228" y="0"/>
                    <a:pt x="1188"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34" name="Google Shape;1234;p49"/>
            <p:cNvSpPr/>
            <p:nvPr/>
          </p:nvSpPr>
          <p:spPr>
            <a:xfrm>
              <a:off x="3941025" y="3308975"/>
              <a:ext cx="455325" cy="220100"/>
            </a:xfrm>
            <a:custGeom>
              <a:avLst/>
              <a:gdLst/>
              <a:ahLst/>
              <a:cxnLst/>
              <a:rect l="l" t="t" r="r" b="b"/>
              <a:pathLst>
                <a:path w="18213" h="8804" extrusionOk="0">
                  <a:moveTo>
                    <a:pt x="17465" y="1"/>
                  </a:moveTo>
                  <a:cubicBezTo>
                    <a:pt x="13473" y="421"/>
                    <a:pt x="6818" y="818"/>
                    <a:pt x="1" y="1028"/>
                  </a:cubicBezTo>
                  <a:lnTo>
                    <a:pt x="701" y="8803"/>
                  </a:lnTo>
                  <a:lnTo>
                    <a:pt x="18212" y="8219"/>
                  </a:lnTo>
                  <a:lnTo>
                    <a:pt x="17465" y="1"/>
                  </a:ln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35" name="Google Shape;1235;p49"/>
            <p:cNvSpPr/>
            <p:nvPr/>
          </p:nvSpPr>
          <p:spPr>
            <a:xfrm>
              <a:off x="3439625" y="3331175"/>
              <a:ext cx="443050" cy="197900"/>
            </a:xfrm>
            <a:custGeom>
              <a:avLst/>
              <a:gdLst/>
              <a:ahLst/>
              <a:cxnLst/>
              <a:rect l="l" t="t" r="r" b="b"/>
              <a:pathLst>
                <a:path w="17722" h="7916" extrusionOk="0">
                  <a:moveTo>
                    <a:pt x="1" y="0"/>
                  </a:moveTo>
                  <a:lnTo>
                    <a:pt x="47" y="7331"/>
                  </a:lnTo>
                  <a:lnTo>
                    <a:pt x="17722" y="7915"/>
                  </a:lnTo>
                  <a:lnTo>
                    <a:pt x="17722" y="7915"/>
                  </a:lnTo>
                  <a:lnTo>
                    <a:pt x="17558" y="210"/>
                  </a:lnTo>
                  <a:cubicBezTo>
                    <a:pt x="15028" y="262"/>
                    <a:pt x="12519" y="291"/>
                    <a:pt x="10159" y="291"/>
                  </a:cubicBezTo>
                  <a:cubicBezTo>
                    <a:pt x="6138" y="291"/>
                    <a:pt x="2546" y="206"/>
                    <a:pt x="1"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1236" name="Google Shape;1236;p49"/>
            <p:cNvSpPr/>
            <p:nvPr/>
          </p:nvSpPr>
          <p:spPr>
            <a:xfrm>
              <a:off x="4082275" y="615750"/>
              <a:ext cx="99425" cy="191500"/>
            </a:xfrm>
            <a:custGeom>
              <a:avLst/>
              <a:gdLst/>
              <a:ahLst/>
              <a:cxnLst/>
              <a:rect l="l" t="t" r="r" b="b"/>
              <a:pathLst>
                <a:path w="3977" h="7660" extrusionOk="0">
                  <a:moveTo>
                    <a:pt x="1053" y="0"/>
                  </a:moveTo>
                  <a:cubicBezTo>
                    <a:pt x="618" y="0"/>
                    <a:pt x="304" y="71"/>
                    <a:pt x="304" y="71"/>
                  </a:cubicBezTo>
                  <a:cubicBezTo>
                    <a:pt x="304" y="71"/>
                    <a:pt x="887" y="5616"/>
                    <a:pt x="27" y="7653"/>
                  </a:cubicBezTo>
                  <a:lnTo>
                    <a:pt x="27" y="7653"/>
                  </a:lnTo>
                  <a:cubicBezTo>
                    <a:pt x="1975" y="7154"/>
                    <a:pt x="3411" y="5503"/>
                    <a:pt x="3643" y="3504"/>
                  </a:cubicBezTo>
                  <a:cubicBezTo>
                    <a:pt x="3976" y="440"/>
                    <a:pt x="2136" y="0"/>
                    <a:pt x="1053" y="0"/>
                  </a:cubicBezTo>
                  <a:close/>
                  <a:moveTo>
                    <a:pt x="27" y="7653"/>
                  </a:moveTo>
                  <a:cubicBezTo>
                    <a:pt x="18" y="7655"/>
                    <a:pt x="10" y="7657"/>
                    <a:pt x="1" y="7659"/>
                  </a:cubicBezTo>
                  <a:lnTo>
                    <a:pt x="24" y="7659"/>
                  </a:lnTo>
                  <a:cubicBezTo>
                    <a:pt x="25" y="7657"/>
                    <a:pt x="26" y="7655"/>
                    <a:pt x="27" y="7653"/>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37" name="Google Shape;1237;p49"/>
            <p:cNvSpPr/>
            <p:nvPr/>
          </p:nvSpPr>
          <p:spPr>
            <a:xfrm>
              <a:off x="3517850" y="653950"/>
              <a:ext cx="105075" cy="160525"/>
            </a:xfrm>
            <a:custGeom>
              <a:avLst/>
              <a:gdLst/>
              <a:ahLst/>
              <a:cxnLst/>
              <a:rect l="l" t="t" r="r" b="b"/>
              <a:pathLst>
                <a:path w="4203" h="6421" extrusionOk="0">
                  <a:moveTo>
                    <a:pt x="2190" y="1"/>
                  </a:moveTo>
                  <a:cubicBezTo>
                    <a:pt x="1279" y="1"/>
                    <a:pt x="427" y="475"/>
                    <a:pt x="234" y="1462"/>
                  </a:cubicBezTo>
                  <a:cubicBezTo>
                    <a:pt x="0" y="2699"/>
                    <a:pt x="817" y="4287"/>
                    <a:pt x="1611" y="5174"/>
                  </a:cubicBezTo>
                  <a:cubicBezTo>
                    <a:pt x="2195" y="5805"/>
                    <a:pt x="3993" y="6272"/>
                    <a:pt x="4063" y="6342"/>
                  </a:cubicBezTo>
                  <a:cubicBezTo>
                    <a:pt x="4128" y="6406"/>
                    <a:pt x="4164" y="6421"/>
                    <a:pt x="4183" y="6421"/>
                  </a:cubicBezTo>
                  <a:cubicBezTo>
                    <a:pt x="4198" y="6421"/>
                    <a:pt x="4203" y="6412"/>
                    <a:pt x="4203" y="6412"/>
                  </a:cubicBezTo>
                  <a:cubicBezTo>
                    <a:pt x="2895" y="2232"/>
                    <a:pt x="2755" y="388"/>
                    <a:pt x="2755" y="61"/>
                  </a:cubicBezTo>
                  <a:cubicBezTo>
                    <a:pt x="2568" y="21"/>
                    <a:pt x="2378" y="1"/>
                    <a:pt x="2190"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238" name="Google Shape;1238;p49"/>
            <p:cNvSpPr/>
            <p:nvPr/>
          </p:nvSpPr>
          <p:spPr>
            <a:xfrm>
              <a:off x="3546450" y="237925"/>
              <a:ext cx="579050" cy="464275"/>
            </a:xfrm>
            <a:custGeom>
              <a:avLst/>
              <a:gdLst/>
              <a:ahLst/>
              <a:cxnLst/>
              <a:rect l="l" t="t" r="r" b="b"/>
              <a:pathLst>
                <a:path w="23162" h="18571" extrusionOk="0">
                  <a:moveTo>
                    <a:pt x="9238" y="0"/>
                  </a:moveTo>
                  <a:cubicBezTo>
                    <a:pt x="8995" y="0"/>
                    <a:pt x="8748" y="62"/>
                    <a:pt x="8522" y="195"/>
                  </a:cubicBezTo>
                  <a:cubicBezTo>
                    <a:pt x="7635" y="615"/>
                    <a:pt x="7075" y="1526"/>
                    <a:pt x="7051" y="2530"/>
                  </a:cubicBezTo>
                  <a:cubicBezTo>
                    <a:pt x="6888" y="2156"/>
                    <a:pt x="6748" y="1806"/>
                    <a:pt x="6584" y="1526"/>
                  </a:cubicBezTo>
                  <a:cubicBezTo>
                    <a:pt x="6350" y="1125"/>
                    <a:pt x="5845" y="872"/>
                    <a:pt x="5361" y="872"/>
                  </a:cubicBezTo>
                  <a:cubicBezTo>
                    <a:pt x="5027" y="872"/>
                    <a:pt x="4702" y="992"/>
                    <a:pt x="4483" y="1269"/>
                  </a:cubicBezTo>
                  <a:cubicBezTo>
                    <a:pt x="3993" y="1829"/>
                    <a:pt x="3666" y="2506"/>
                    <a:pt x="3549" y="3230"/>
                  </a:cubicBezTo>
                  <a:cubicBezTo>
                    <a:pt x="3456" y="3137"/>
                    <a:pt x="3386" y="3043"/>
                    <a:pt x="3292" y="2950"/>
                  </a:cubicBezTo>
                  <a:cubicBezTo>
                    <a:pt x="3077" y="2711"/>
                    <a:pt x="2734" y="2582"/>
                    <a:pt x="2393" y="2582"/>
                  </a:cubicBezTo>
                  <a:cubicBezTo>
                    <a:pt x="2068" y="2582"/>
                    <a:pt x="1746" y="2699"/>
                    <a:pt x="1541" y="2950"/>
                  </a:cubicBezTo>
                  <a:cubicBezTo>
                    <a:pt x="0" y="4841"/>
                    <a:pt x="70" y="8273"/>
                    <a:pt x="1425" y="10305"/>
                  </a:cubicBezTo>
                  <a:cubicBezTo>
                    <a:pt x="1518" y="10445"/>
                    <a:pt x="1658" y="10561"/>
                    <a:pt x="1821" y="10631"/>
                  </a:cubicBezTo>
                  <a:cubicBezTo>
                    <a:pt x="1051" y="12616"/>
                    <a:pt x="607" y="14787"/>
                    <a:pt x="1214" y="16865"/>
                  </a:cubicBezTo>
                  <a:cubicBezTo>
                    <a:pt x="1332" y="17244"/>
                    <a:pt x="1675" y="17447"/>
                    <a:pt x="2020" y="17447"/>
                  </a:cubicBezTo>
                  <a:cubicBezTo>
                    <a:pt x="2293" y="17447"/>
                    <a:pt x="2567" y="17320"/>
                    <a:pt x="2732" y="17052"/>
                  </a:cubicBezTo>
                  <a:cubicBezTo>
                    <a:pt x="3596" y="15861"/>
                    <a:pt x="4250" y="14531"/>
                    <a:pt x="4693" y="13106"/>
                  </a:cubicBezTo>
                  <a:cubicBezTo>
                    <a:pt x="5137" y="11542"/>
                    <a:pt x="5324" y="10258"/>
                    <a:pt x="6047" y="8857"/>
                  </a:cubicBezTo>
                  <a:cubicBezTo>
                    <a:pt x="7308" y="9651"/>
                    <a:pt x="8873" y="10048"/>
                    <a:pt x="10437" y="10235"/>
                  </a:cubicBezTo>
                  <a:cubicBezTo>
                    <a:pt x="11277" y="10328"/>
                    <a:pt x="12095" y="10375"/>
                    <a:pt x="12935" y="10398"/>
                  </a:cubicBezTo>
                  <a:cubicBezTo>
                    <a:pt x="14219" y="10421"/>
                    <a:pt x="13659" y="10421"/>
                    <a:pt x="14570" y="11238"/>
                  </a:cubicBezTo>
                  <a:cubicBezTo>
                    <a:pt x="16157" y="12663"/>
                    <a:pt x="18095" y="13200"/>
                    <a:pt x="18235" y="15698"/>
                  </a:cubicBezTo>
                  <a:cubicBezTo>
                    <a:pt x="18305" y="16677"/>
                    <a:pt x="19552" y="18571"/>
                    <a:pt x="20469" y="18571"/>
                  </a:cubicBezTo>
                  <a:cubicBezTo>
                    <a:pt x="20777" y="18571"/>
                    <a:pt x="21048" y="18357"/>
                    <a:pt x="21224" y="17823"/>
                  </a:cubicBezTo>
                  <a:cubicBezTo>
                    <a:pt x="22648" y="13433"/>
                    <a:pt x="23162" y="10491"/>
                    <a:pt x="21878" y="8297"/>
                  </a:cubicBezTo>
                  <a:cubicBezTo>
                    <a:pt x="20944" y="6709"/>
                    <a:pt x="19636" y="4771"/>
                    <a:pt x="17838" y="4094"/>
                  </a:cubicBezTo>
                  <a:cubicBezTo>
                    <a:pt x="17395" y="3253"/>
                    <a:pt x="16601" y="2670"/>
                    <a:pt x="15667" y="2506"/>
                  </a:cubicBezTo>
                  <a:cubicBezTo>
                    <a:pt x="14653" y="2330"/>
                    <a:pt x="13847" y="1092"/>
                    <a:pt x="12758" y="1092"/>
                  </a:cubicBezTo>
                  <a:cubicBezTo>
                    <a:pt x="12693" y="1092"/>
                    <a:pt x="12628" y="1096"/>
                    <a:pt x="12562" y="1105"/>
                  </a:cubicBezTo>
                  <a:cubicBezTo>
                    <a:pt x="11978" y="1152"/>
                    <a:pt x="11418" y="1386"/>
                    <a:pt x="10997" y="1806"/>
                  </a:cubicBezTo>
                  <a:cubicBezTo>
                    <a:pt x="10834" y="1432"/>
                    <a:pt x="10647" y="1059"/>
                    <a:pt x="10460" y="685"/>
                  </a:cubicBezTo>
                  <a:cubicBezTo>
                    <a:pt x="10196" y="249"/>
                    <a:pt x="9724" y="0"/>
                    <a:pt x="9238" y="0"/>
                  </a:cubicBezTo>
                  <a:close/>
                </a:path>
              </a:pathLst>
            </a:custGeom>
            <a:solidFill>
              <a:srgbClr val="F3E0A0"/>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46812274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F9A2C0C5-2604-4C7C-877C-05D50996BB25}"/>
              </a:ext>
            </a:extLst>
          </p:cNvPr>
          <p:cNvPicPr>
            <a:picLocks noChangeAspect="1"/>
          </p:cNvPicPr>
          <p:nvPr/>
        </p:nvPicPr>
        <p:blipFill rotWithShape="1">
          <a:blip r:embed="rId2">
            <a:extLst>
              <a:ext uri="{28A0092B-C50C-407E-A947-70E740481C1C}">
                <a14:useLocalDpi xmlns:a14="http://schemas.microsoft.com/office/drawing/2010/main" val="0"/>
              </a:ext>
            </a:extLst>
          </a:blip>
          <a:srcRect l="19577" t="16190" r="19701" b="20567"/>
          <a:stretch/>
        </p:blipFill>
        <p:spPr>
          <a:xfrm>
            <a:off x="1136779" y="0"/>
            <a:ext cx="9918441" cy="5810685"/>
          </a:xfrm>
          <a:prstGeom prst="rect">
            <a:avLst/>
          </a:prstGeom>
          <a:ln>
            <a:noFill/>
          </a:ln>
          <a:effectLst>
            <a:softEdge rad="112500"/>
          </a:effectLst>
        </p:spPr>
      </p:pic>
      <p:sp>
        <p:nvSpPr>
          <p:cNvPr id="17" name="ZoneTexte 16">
            <a:extLst>
              <a:ext uri="{FF2B5EF4-FFF2-40B4-BE49-F238E27FC236}">
                <a16:creationId xmlns:a16="http://schemas.microsoft.com/office/drawing/2014/main" id="{32E1ECDF-7EE8-4AB9-90C3-0DF5D2ED1D23}"/>
              </a:ext>
            </a:extLst>
          </p:cNvPr>
          <p:cNvSpPr txBox="1"/>
          <p:nvPr/>
        </p:nvSpPr>
        <p:spPr>
          <a:xfrm>
            <a:off x="4331810" y="5810685"/>
            <a:ext cx="2534669" cy="584775"/>
          </a:xfrm>
          <a:prstGeom prst="rect">
            <a:avLst/>
          </a:prstGeom>
          <a:noFill/>
        </p:spPr>
        <p:txBody>
          <a:bodyPr wrap="none" rtlCol="0">
            <a:spAutoFit/>
          </a:bodyPr>
          <a:lstStyle/>
          <a:p>
            <a:pPr algn="ctr"/>
            <a:r>
              <a:rPr lang="fr-MA" sz="3200" b="1" i="1" dirty="0"/>
              <a:t>La page Login</a:t>
            </a:r>
          </a:p>
        </p:txBody>
      </p:sp>
    </p:spTree>
    <p:extLst>
      <p:ext uri="{BB962C8B-B14F-4D97-AF65-F5344CB8AC3E}">
        <p14:creationId xmlns:p14="http://schemas.microsoft.com/office/powerpoint/2010/main" val="416816396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5093B-FFA6-405D-8EC9-6BED24DF309A}"/>
              </a:ext>
            </a:extLst>
          </p:cNvPr>
          <p:cNvSpPr>
            <a:spLocks noGrp="1"/>
          </p:cNvSpPr>
          <p:nvPr>
            <p:ph type="title"/>
          </p:nvPr>
        </p:nvSpPr>
        <p:spPr/>
        <p:txBody>
          <a:bodyPr/>
          <a:lstStyle/>
          <a:p>
            <a:endParaRPr lang="fr-MA"/>
          </a:p>
        </p:txBody>
      </p:sp>
      <p:sp>
        <p:nvSpPr>
          <p:cNvPr id="3" name="Sous-titre 2">
            <a:extLst>
              <a:ext uri="{FF2B5EF4-FFF2-40B4-BE49-F238E27FC236}">
                <a16:creationId xmlns:a16="http://schemas.microsoft.com/office/drawing/2014/main" id="{05653A1A-BF11-475B-A926-8FEDD587ED17}"/>
              </a:ext>
            </a:extLst>
          </p:cNvPr>
          <p:cNvSpPr>
            <a:spLocks noGrp="1"/>
          </p:cNvSpPr>
          <p:nvPr>
            <p:ph type="subTitle" idx="1"/>
          </p:nvPr>
        </p:nvSpPr>
        <p:spPr/>
        <p:txBody>
          <a:bodyPr/>
          <a:lstStyle/>
          <a:p>
            <a:endParaRPr lang="fr-MA"/>
          </a:p>
        </p:txBody>
      </p:sp>
      <p:sp>
        <p:nvSpPr>
          <p:cNvPr id="4" name="Sous-titre 3">
            <a:extLst>
              <a:ext uri="{FF2B5EF4-FFF2-40B4-BE49-F238E27FC236}">
                <a16:creationId xmlns:a16="http://schemas.microsoft.com/office/drawing/2014/main" id="{1B20C558-BA41-4048-AD6E-CAEBAFEE6659}"/>
              </a:ext>
            </a:extLst>
          </p:cNvPr>
          <p:cNvSpPr>
            <a:spLocks noGrp="1"/>
          </p:cNvSpPr>
          <p:nvPr>
            <p:ph type="subTitle" idx="2"/>
          </p:nvPr>
        </p:nvSpPr>
        <p:spPr/>
        <p:txBody>
          <a:bodyPr/>
          <a:lstStyle/>
          <a:p>
            <a:endParaRPr lang="fr-MA"/>
          </a:p>
        </p:txBody>
      </p:sp>
      <p:sp>
        <p:nvSpPr>
          <p:cNvPr id="5" name="Sous-titre 4">
            <a:extLst>
              <a:ext uri="{FF2B5EF4-FFF2-40B4-BE49-F238E27FC236}">
                <a16:creationId xmlns:a16="http://schemas.microsoft.com/office/drawing/2014/main" id="{8A331BCD-AA0B-4513-A79F-2F67ADBAF1EA}"/>
              </a:ext>
            </a:extLst>
          </p:cNvPr>
          <p:cNvSpPr>
            <a:spLocks noGrp="1"/>
          </p:cNvSpPr>
          <p:nvPr>
            <p:ph type="subTitle" idx="3"/>
          </p:nvPr>
        </p:nvSpPr>
        <p:spPr/>
        <p:txBody>
          <a:bodyPr/>
          <a:lstStyle/>
          <a:p>
            <a:endParaRPr lang="fr-MA"/>
          </a:p>
        </p:txBody>
      </p:sp>
      <p:sp>
        <p:nvSpPr>
          <p:cNvPr id="6" name="Sous-titre 5">
            <a:extLst>
              <a:ext uri="{FF2B5EF4-FFF2-40B4-BE49-F238E27FC236}">
                <a16:creationId xmlns:a16="http://schemas.microsoft.com/office/drawing/2014/main" id="{C9B5083C-BE60-47B6-A09F-C0DAA5E2C973}"/>
              </a:ext>
            </a:extLst>
          </p:cNvPr>
          <p:cNvSpPr>
            <a:spLocks noGrp="1"/>
          </p:cNvSpPr>
          <p:nvPr>
            <p:ph type="subTitle" idx="4"/>
          </p:nvPr>
        </p:nvSpPr>
        <p:spPr/>
        <p:txBody>
          <a:bodyPr/>
          <a:lstStyle/>
          <a:p>
            <a:endParaRPr lang="fr-MA"/>
          </a:p>
        </p:txBody>
      </p:sp>
      <p:sp>
        <p:nvSpPr>
          <p:cNvPr id="7" name="Sous-titre 6">
            <a:extLst>
              <a:ext uri="{FF2B5EF4-FFF2-40B4-BE49-F238E27FC236}">
                <a16:creationId xmlns:a16="http://schemas.microsoft.com/office/drawing/2014/main" id="{D3928981-63A1-451E-A061-1D01C3296917}"/>
              </a:ext>
            </a:extLst>
          </p:cNvPr>
          <p:cNvSpPr>
            <a:spLocks noGrp="1"/>
          </p:cNvSpPr>
          <p:nvPr>
            <p:ph type="subTitle" idx="5"/>
          </p:nvPr>
        </p:nvSpPr>
        <p:spPr/>
        <p:txBody>
          <a:bodyPr/>
          <a:lstStyle/>
          <a:p>
            <a:endParaRPr lang="fr-MA"/>
          </a:p>
        </p:txBody>
      </p:sp>
      <p:sp>
        <p:nvSpPr>
          <p:cNvPr id="8" name="Sous-titre 7">
            <a:extLst>
              <a:ext uri="{FF2B5EF4-FFF2-40B4-BE49-F238E27FC236}">
                <a16:creationId xmlns:a16="http://schemas.microsoft.com/office/drawing/2014/main" id="{2B087027-DEAC-448C-B262-C9F1AF9D9E61}"/>
              </a:ext>
            </a:extLst>
          </p:cNvPr>
          <p:cNvSpPr>
            <a:spLocks noGrp="1"/>
          </p:cNvSpPr>
          <p:nvPr>
            <p:ph type="subTitle" idx="6"/>
          </p:nvPr>
        </p:nvSpPr>
        <p:spPr/>
        <p:txBody>
          <a:bodyPr/>
          <a:lstStyle/>
          <a:p>
            <a:endParaRPr lang="fr-MA"/>
          </a:p>
        </p:txBody>
      </p:sp>
      <p:sp>
        <p:nvSpPr>
          <p:cNvPr id="9" name="Sous-titre 8">
            <a:extLst>
              <a:ext uri="{FF2B5EF4-FFF2-40B4-BE49-F238E27FC236}">
                <a16:creationId xmlns:a16="http://schemas.microsoft.com/office/drawing/2014/main" id="{6D6E387F-C91F-4053-BE7A-500FF293B75F}"/>
              </a:ext>
            </a:extLst>
          </p:cNvPr>
          <p:cNvSpPr>
            <a:spLocks noGrp="1"/>
          </p:cNvSpPr>
          <p:nvPr>
            <p:ph type="subTitle" idx="7"/>
          </p:nvPr>
        </p:nvSpPr>
        <p:spPr/>
        <p:txBody>
          <a:bodyPr/>
          <a:lstStyle/>
          <a:p>
            <a:endParaRPr lang="fr-MA"/>
          </a:p>
        </p:txBody>
      </p:sp>
      <p:sp>
        <p:nvSpPr>
          <p:cNvPr id="10" name="Sous-titre 9">
            <a:extLst>
              <a:ext uri="{FF2B5EF4-FFF2-40B4-BE49-F238E27FC236}">
                <a16:creationId xmlns:a16="http://schemas.microsoft.com/office/drawing/2014/main" id="{CAA570A2-8468-4A51-980A-3E16C83A455A}"/>
              </a:ext>
            </a:extLst>
          </p:cNvPr>
          <p:cNvSpPr>
            <a:spLocks noGrp="1"/>
          </p:cNvSpPr>
          <p:nvPr>
            <p:ph type="subTitle" idx="8"/>
          </p:nvPr>
        </p:nvSpPr>
        <p:spPr/>
        <p:txBody>
          <a:bodyPr/>
          <a:lstStyle/>
          <a:p>
            <a:endParaRPr lang="fr-MA"/>
          </a:p>
        </p:txBody>
      </p:sp>
      <p:sp>
        <p:nvSpPr>
          <p:cNvPr id="11" name="Sous-titre 10">
            <a:extLst>
              <a:ext uri="{FF2B5EF4-FFF2-40B4-BE49-F238E27FC236}">
                <a16:creationId xmlns:a16="http://schemas.microsoft.com/office/drawing/2014/main" id="{C0D5118D-D774-4DBF-9BAC-49BD172221BD}"/>
              </a:ext>
            </a:extLst>
          </p:cNvPr>
          <p:cNvSpPr>
            <a:spLocks noGrp="1"/>
          </p:cNvSpPr>
          <p:nvPr>
            <p:ph type="subTitle" idx="9"/>
          </p:nvPr>
        </p:nvSpPr>
        <p:spPr/>
        <p:txBody>
          <a:bodyPr/>
          <a:lstStyle/>
          <a:p>
            <a:endParaRPr lang="fr-MA"/>
          </a:p>
        </p:txBody>
      </p:sp>
      <p:sp>
        <p:nvSpPr>
          <p:cNvPr id="12" name="Sous-titre 11">
            <a:extLst>
              <a:ext uri="{FF2B5EF4-FFF2-40B4-BE49-F238E27FC236}">
                <a16:creationId xmlns:a16="http://schemas.microsoft.com/office/drawing/2014/main" id="{73A80F62-D9DD-49CF-AAB3-A35422F3552B}"/>
              </a:ext>
            </a:extLst>
          </p:cNvPr>
          <p:cNvSpPr>
            <a:spLocks noGrp="1"/>
          </p:cNvSpPr>
          <p:nvPr>
            <p:ph type="subTitle" idx="13"/>
          </p:nvPr>
        </p:nvSpPr>
        <p:spPr/>
        <p:txBody>
          <a:bodyPr/>
          <a:lstStyle/>
          <a:p>
            <a:endParaRPr lang="fr-MA"/>
          </a:p>
        </p:txBody>
      </p:sp>
      <p:sp>
        <p:nvSpPr>
          <p:cNvPr id="13" name="Sous-titre 12">
            <a:extLst>
              <a:ext uri="{FF2B5EF4-FFF2-40B4-BE49-F238E27FC236}">
                <a16:creationId xmlns:a16="http://schemas.microsoft.com/office/drawing/2014/main" id="{2500F301-8C44-4198-9831-0DF80E204373}"/>
              </a:ext>
            </a:extLst>
          </p:cNvPr>
          <p:cNvSpPr>
            <a:spLocks noGrp="1"/>
          </p:cNvSpPr>
          <p:nvPr>
            <p:ph type="subTitle" idx="14"/>
          </p:nvPr>
        </p:nvSpPr>
        <p:spPr/>
        <p:txBody>
          <a:bodyPr/>
          <a:lstStyle/>
          <a:p>
            <a:endParaRPr lang="fr-MA"/>
          </a:p>
        </p:txBody>
      </p:sp>
      <p:sp>
        <p:nvSpPr>
          <p:cNvPr id="14" name="Sous-titre 13">
            <a:extLst>
              <a:ext uri="{FF2B5EF4-FFF2-40B4-BE49-F238E27FC236}">
                <a16:creationId xmlns:a16="http://schemas.microsoft.com/office/drawing/2014/main" id="{D8E10FF0-3332-4DBE-8D29-ED438292573D}"/>
              </a:ext>
            </a:extLst>
          </p:cNvPr>
          <p:cNvSpPr>
            <a:spLocks noGrp="1"/>
          </p:cNvSpPr>
          <p:nvPr>
            <p:ph type="subTitle" idx="15"/>
          </p:nvPr>
        </p:nvSpPr>
        <p:spPr/>
        <p:txBody>
          <a:bodyPr/>
          <a:lstStyle/>
          <a:p>
            <a:endParaRPr lang="fr-MA"/>
          </a:p>
        </p:txBody>
      </p:sp>
      <p:pic>
        <p:nvPicPr>
          <p:cNvPr id="16" name="Image 15">
            <a:extLst>
              <a:ext uri="{FF2B5EF4-FFF2-40B4-BE49-F238E27FC236}">
                <a16:creationId xmlns:a16="http://schemas.microsoft.com/office/drawing/2014/main" id="{A90633E2-62F1-4EA8-B98E-BA6B663D22CB}"/>
              </a:ext>
            </a:extLst>
          </p:cNvPr>
          <p:cNvPicPr>
            <a:picLocks noChangeAspect="1"/>
          </p:cNvPicPr>
          <p:nvPr/>
        </p:nvPicPr>
        <p:blipFill rotWithShape="1">
          <a:blip r:embed="rId2">
            <a:extLst>
              <a:ext uri="{28A0092B-C50C-407E-A947-70E740481C1C}">
                <a14:useLocalDpi xmlns:a14="http://schemas.microsoft.com/office/drawing/2010/main" val="0"/>
              </a:ext>
            </a:extLst>
          </a:blip>
          <a:srcRect l="1032" t="2713" b="2713"/>
          <a:stretch/>
        </p:blipFill>
        <p:spPr>
          <a:xfrm>
            <a:off x="370063" y="89284"/>
            <a:ext cx="11451874" cy="59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ZoneTexte 16">
            <a:extLst>
              <a:ext uri="{FF2B5EF4-FFF2-40B4-BE49-F238E27FC236}">
                <a16:creationId xmlns:a16="http://schemas.microsoft.com/office/drawing/2014/main" id="{59AEC60B-E81B-455C-891C-37CDADDFD6E9}"/>
              </a:ext>
            </a:extLst>
          </p:cNvPr>
          <p:cNvSpPr txBox="1"/>
          <p:nvPr/>
        </p:nvSpPr>
        <p:spPr>
          <a:xfrm>
            <a:off x="559583" y="6031113"/>
            <a:ext cx="1755417" cy="584775"/>
          </a:xfrm>
          <a:prstGeom prst="rect">
            <a:avLst/>
          </a:prstGeom>
          <a:noFill/>
        </p:spPr>
        <p:txBody>
          <a:bodyPr wrap="none" rtlCol="0">
            <a:spAutoFit/>
          </a:bodyPr>
          <a:lstStyle/>
          <a:p>
            <a:r>
              <a:rPr lang="fr-MA" sz="3200" b="1" i="1" dirty="0"/>
              <a:t>Personne</a:t>
            </a:r>
          </a:p>
        </p:txBody>
      </p:sp>
      <p:sp>
        <p:nvSpPr>
          <p:cNvPr id="18" name="ZoneTexte 17">
            <a:extLst>
              <a:ext uri="{FF2B5EF4-FFF2-40B4-BE49-F238E27FC236}">
                <a16:creationId xmlns:a16="http://schemas.microsoft.com/office/drawing/2014/main" id="{A23F49D7-524C-4675-9ACE-181AB97D1038}"/>
              </a:ext>
            </a:extLst>
          </p:cNvPr>
          <p:cNvSpPr txBox="1"/>
          <p:nvPr/>
        </p:nvSpPr>
        <p:spPr>
          <a:xfrm>
            <a:off x="2709513" y="6082227"/>
            <a:ext cx="4153710" cy="375552"/>
          </a:xfrm>
          <a:prstGeom prst="rect">
            <a:avLst/>
          </a:prstGeom>
          <a:noFill/>
        </p:spPr>
        <p:txBody>
          <a:bodyPr wrap="square" rtlCol="0">
            <a:spAutoFit/>
          </a:bodyPr>
          <a:lstStyle/>
          <a:p>
            <a:pPr>
              <a:lnSpc>
                <a:spcPct val="107000"/>
              </a:lnSpc>
              <a:spcAft>
                <a:spcPts val="800"/>
              </a:spcAft>
            </a:pPr>
            <a:r>
              <a:rPr lang="fr-MA" sz="1800" dirty="0">
                <a:effectLst/>
                <a:latin typeface="Calibri" panose="020F0502020204030204" pitchFamily="34" charset="0"/>
                <a:ea typeface="Calibri" panose="020F0502020204030204" pitchFamily="34" charset="0"/>
                <a:cs typeface="Times New Roman" panose="02020603050405020304" pitchFamily="18" charset="0"/>
              </a:rPr>
              <a:t>+la facilité de remplir es donnés </a:t>
            </a:r>
            <a:r>
              <a:rPr lang="fr-MA" dirty="0">
                <a:latin typeface="Calibri" panose="020F0502020204030204" pitchFamily="34" charset="0"/>
                <a:ea typeface="Calibri" panose="020F0502020204030204" pitchFamily="34" charset="0"/>
                <a:cs typeface="Times New Roman" panose="02020603050405020304" pitchFamily="18" charset="0"/>
              </a:rPr>
              <a:t>; </a:t>
            </a:r>
            <a:endParaRPr lang="fr-M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ZoneTexte 18">
            <a:extLst>
              <a:ext uri="{FF2B5EF4-FFF2-40B4-BE49-F238E27FC236}">
                <a16:creationId xmlns:a16="http://schemas.microsoft.com/office/drawing/2014/main" id="{9BFA9DE4-BEB0-4D23-8A17-2FF78EB8DA11}"/>
              </a:ext>
            </a:extLst>
          </p:cNvPr>
          <p:cNvSpPr txBox="1"/>
          <p:nvPr/>
        </p:nvSpPr>
        <p:spPr>
          <a:xfrm>
            <a:off x="2709513" y="6427764"/>
            <a:ext cx="7947753" cy="646331"/>
          </a:xfrm>
          <a:prstGeom prst="rect">
            <a:avLst/>
          </a:prstGeom>
          <a:noFill/>
        </p:spPr>
        <p:txBody>
          <a:bodyPr wrap="none" rtlCol="0">
            <a:spAutoFit/>
          </a:bodyPr>
          <a:lstStyle/>
          <a:p>
            <a:r>
              <a:rPr lang="fr-MA" sz="1800" dirty="0">
                <a:effectLst/>
                <a:latin typeface="Calibri" panose="020F0502020204030204" pitchFamily="34" charset="0"/>
                <a:ea typeface="Calibri" panose="020F0502020204030204" pitchFamily="34" charset="0"/>
                <a:cs typeface="Times New Roman" panose="02020603050405020304" pitchFamily="18" charset="0"/>
              </a:rPr>
              <a:t>+la facilité et la rapidité d’avoir une information et les exportés sous forma d'Excel ;</a:t>
            </a:r>
          </a:p>
          <a:p>
            <a:endParaRPr lang="fr-MA" dirty="0"/>
          </a:p>
        </p:txBody>
      </p:sp>
    </p:spTree>
    <p:extLst>
      <p:ext uri="{BB962C8B-B14F-4D97-AF65-F5344CB8AC3E}">
        <p14:creationId xmlns:p14="http://schemas.microsoft.com/office/powerpoint/2010/main" val="777944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503A502-D314-4645-A851-E3C2E7D7921C}"/>
              </a:ext>
            </a:extLst>
          </p:cNvPr>
          <p:cNvPicPr>
            <a:picLocks noChangeAspect="1"/>
          </p:cNvPicPr>
          <p:nvPr/>
        </p:nvPicPr>
        <p:blipFill rotWithShape="1">
          <a:blip r:embed="rId2">
            <a:extLst>
              <a:ext uri="{28A0092B-C50C-407E-A947-70E740481C1C}">
                <a14:useLocalDpi xmlns:a14="http://schemas.microsoft.com/office/drawing/2010/main" val="0"/>
              </a:ext>
            </a:extLst>
          </a:blip>
          <a:srcRect l="2985"/>
          <a:stretch/>
        </p:blipFill>
        <p:spPr>
          <a:xfrm>
            <a:off x="181947" y="152809"/>
            <a:ext cx="11828106" cy="5936561"/>
          </a:xfrm>
          <a:prstGeom prst="rect">
            <a:avLst/>
          </a:prstGeom>
          <a:ln>
            <a:noFill/>
          </a:ln>
          <a:effectLst>
            <a:softEdge rad="112500"/>
          </a:effectLst>
        </p:spPr>
      </p:pic>
    </p:spTree>
    <p:extLst>
      <p:ext uri="{BB962C8B-B14F-4D97-AF65-F5344CB8AC3E}">
        <p14:creationId xmlns:p14="http://schemas.microsoft.com/office/powerpoint/2010/main" val="647594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E60A10B4-E40B-41DF-B5A4-B3C080934DD5}"/>
              </a:ext>
            </a:extLst>
          </p:cNvPr>
          <p:cNvPicPr>
            <a:picLocks noChangeAspect="1"/>
          </p:cNvPicPr>
          <p:nvPr/>
        </p:nvPicPr>
        <p:blipFill>
          <a:blip r:embed="rId2">
            <a:extLst>
              <a:ext uri="{28A0092B-C50C-407E-A947-70E740481C1C}">
                <a14:useLocalDpi xmlns:a14="http://schemas.microsoft.com/office/drawing/2010/main" val="0"/>
              </a:ext>
            </a:extLst>
          </a:blip>
          <a:srcRect t="429" b="429"/>
          <a:stretch/>
        </p:blipFill>
        <p:spPr>
          <a:xfrm>
            <a:off x="287693" y="135072"/>
            <a:ext cx="11616613" cy="5701004"/>
          </a:xfrm>
          <a:prstGeom prst="rect">
            <a:avLst/>
          </a:prstGeom>
          <a:ln>
            <a:noFill/>
          </a:ln>
          <a:effectLst>
            <a:softEdge rad="112500"/>
          </a:effectLst>
        </p:spPr>
      </p:pic>
      <p:sp>
        <p:nvSpPr>
          <p:cNvPr id="17" name="ZoneTexte 16">
            <a:extLst>
              <a:ext uri="{FF2B5EF4-FFF2-40B4-BE49-F238E27FC236}">
                <a16:creationId xmlns:a16="http://schemas.microsoft.com/office/drawing/2014/main" id="{4FFAD632-6CF5-4F4E-98DE-2C695E3C3947}"/>
              </a:ext>
            </a:extLst>
          </p:cNvPr>
          <p:cNvSpPr txBox="1"/>
          <p:nvPr/>
        </p:nvSpPr>
        <p:spPr>
          <a:xfrm>
            <a:off x="287693" y="6138153"/>
            <a:ext cx="5938009" cy="584775"/>
          </a:xfrm>
          <a:prstGeom prst="rect">
            <a:avLst/>
          </a:prstGeom>
          <a:noFill/>
        </p:spPr>
        <p:txBody>
          <a:bodyPr wrap="square" rtlCol="0">
            <a:spAutoFit/>
          </a:bodyPr>
          <a:lstStyle/>
          <a:p>
            <a:r>
              <a:rPr lang="fr-MA" sz="3200" b="1" i="1" dirty="0"/>
              <a:t>Visites des sous traitant</a:t>
            </a:r>
          </a:p>
        </p:txBody>
      </p:sp>
    </p:spTree>
    <p:extLst>
      <p:ext uri="{BB962C8B-B14F-4D97-AF65-F5344CB8AC3E}">
        <p14:creationId xmlns:p14="http://schemas.microsoft.com/office/powerpoint/2010/main" val="285125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1FC7B186-6B95-46EA-82E4-042D8145DD1C}"/>
              </a:ext>
            </a:extLst>
          </p:cNvPr>
          <p:cNvPicPr>
            <a:picLocks noChangeAspect="1"/>
          </p:cNvPicPr>
          <p:nvPr/>
        </p:nvPicPr>
        <p:blipFill>
          <a:blip r:embed="rId2">
            <a:extLst>
              <a:ext uri="{28A0092B-C50C-407E-A947-70E740481C1C}">
                <a14:useLocalDpi xmlns:a14="http://schemas.microsoft.com/office/drawing/2010/main" val="0"/>
              </a:ext>
            </a:extLst>
          </a:blip>
          <a:srcRect l="1416" r="1416"/>
          <a:stretch/>
        </p:blipFill>
        <p:spPr>
          <a:xfrm>
            <a:off x="158620" y="195942"/>
            <a:ext cx="11874760" cy="5626360"/>
          </a:xfrm>
          <a:prstGeom prst="rect">
            <a:avLst/>
          </a:prstGeom>
          <a:ln>
            <a:noFill/>
          </a:ln>
          <a:effectLst>
            <a:softEdge rad="112500"/>
          </a:effectLst>
        </p:spPr>
      </p:pic>
      <p:sp>
        <p:nvSpPr>
          <p:cNvPr id="17" name="ZoneTexte 16">
            <a:extLst>
              <a:ext uri="{FF2B5EF4-FFF2-40B4-BE49-F238E27FC236}">
                <a16:creationId xmlns:a16="http://schemas.microsoft.com/office/drawing/2014/main" id="{2045EDCD-5FDC-464C-9FC1-79509D946DCA}"/>
              </a:ext>
            </a:extLst>
          </p:cNvPr>
          <p:cNvSpPr txBox="1"/>
          <p:nvPr/>
        </p:nvSpPr>
        <p:spPr>
          <a:xfrm>
            <a:off x="164285" y="5754656"/>
            <a:ext cx="2781628" cy="584775"/>
          </a:xfrm>
          <a:prstGeom prst="rect">
            <a:avLst/>
          </a:prstGeom>
          <a:noFill/>
        </p:spPr>
        <p:txBody>
          <a:bodyPr wrap="square" rtlCol="0">
            <a:spAutoFit/>
          </a:bodyPr>
          <a:lstStyle/>
          <a:p>
            <a:r>
              <a:rPr lang="fr-MA" sz="3200" b="1" i="1" dirty="0"/>
              <a:t>Congé maladie</a:t>
            </a:r>
          </a:p>
        </p:txBody>
      </p:sp>
      <p:grpSp>
        <p:nvGrpSpPr>
          <p:cNvPr id="6" name="Google Shape;1195;p49">
            <a:extLst>
              <a:ext uri="{FF2B5EF4-FFF2-40B4-BE49-F238E27FC236}">
                <a16:creationId xmlns:a16="http://schemas.microsoft.com/office/drawing/2014/main" id="{2DB7AA56-B46B-4A07-9934-0EBEBD12AB15}"/>
              </a:ext>
            </a:extLst>
          </p:cNvPr>
          <p:cNvGrpSpPr/>
          <p:nvPr/>
        </p:nvGrpSpPr>
        <p:grpSpPr>
          <a:xfrm rot="-150418" flipH="1">
            <a:off x="10463269" y="3994361"/>
            <a:ext cx="1258367" cy="2641440"/>
            <a:chOff x="2714675" y="237925"/>
            <a:chExt cx="2177825" cy="5227300"/>
          </a:xfrm>
        </p:grpSpPr>
        <p:sp>
          <p:nvSpPr>
            <p:cNvPr id="7" name="Google Shape;1196;p49">
              <a:extLst>
                <a:ext uri="{FF2B5EF4-FFF2-40B4-BE49-F238E27FC236}">
                  <a16:creationId xmlns:a16="http://schemas.microsoft.com/office/drawing/2014/main" id="{5DA7E68F-F5A1-4787-9CC7-D2B5D621F586}"/>
                </a:ext>
              </a:extLst>
            </p:cNvPr>
            <p:cNvSpPr/>
            <p:nvPr/>
          </p:nvSpPr>
          <p:spPr>
            <a:xfrm>
              <a:off x="4179775" y="5184425"/>
              <a:ext cx="712725" cy="280800"/>
            </a:xfrm>
            <a:custGeom>
              <a:avLst/>
              <a:gdLst/>
              <a:ahLst/>
              <a:cxnLst/>
              <a:rect l="l" t="t" r="r" b="b"/>
              <a:pathLst>
                <a:path w="28509" h="11232" extrusionOk="0">
                  <a:moveTo>
                    <a:pt x="10740" y="1"/>
                  </a:moveTo>
                  <a:lnTo>
                    <a:pt x="0" y="818"/>
                  </a:lnTo>
                  <a:lnTo>
                    <a:pt x="794" y="6188"/>
                  </a:lnTo>
                  <a:lnTo>
                    <a:pt x="1541" y="11231"/>
                  </a:lnTo>
                  <a:lnTo>
                    <a:pt x="28508" y="11231"/>
                  </a:lnTo>
                  <a:cubicBezTo>
                    <a:pt x="27014" y="9013"/>
                    <a:pt x="24726" y="7472"/>
                    <a:pt x="22087" y="6935"/>
                  </a:cubicBezTo>
                  <a:cubicBezTo>
                    <a:pt x="20150" y="6538"/>
                    <a:pt x="18258" y="5954"/>
                    <a:pt x="16437" y="5184"/>
                  </a:cubicBezTo>
                  <a:cubicBezTo>
                    <a:pt x="10927" y="2826"/>
                    <a:pt x="10740" y="1"/>
                    <a:pt x="10740"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8" name="Google Shape;1197;p49">
              <a:extLst>
                <a:ext uri="{FF2B5EF4-FFF2-40B4-BE49-F238E27FC236}">
                  <a16:creationId xmlns:a16="http://schemas.microsoft.com/office/drawing/2014/main" id="{88EB005A-0CAF-45E2-8335-968F2CB65660}"/>
                </a:ext>
              </a:extLst>
            </p:cNvPr>
            <p:cNvSpPr/>
            <p:nvPr/>
          </p:nvSpPr>
          <p:spPr>
            <a:xfrm>
              <a:off x="4199600" y="5314000"/>
              <a:ext cx="692900" cy="151225"/>
            </a:xfrm>
            <a:custGeom>
              <a:avLst/>
              <a:gdLst/>
              <a:ahLst/>
              <a:cxnLst/>
              <a:rect l="l" t="t" r="r" b="b"/>
              <a:pathLst>
                <a:path w="27716" h="6049" extrusionOk="0">
                  <a:moveTo>
                    <a:pt x="15644" y="1"/>
                  </a:moveTo>
                  <a:cubicBezTo>
                    <a:pt x="14570" y="1168"/>
                    <a:pt x="13519" y="2569"/>
                    <a:pt x="13006" y="3993"/>
                  </a:cubicBezTo>
                  <a:cubicBezTo>
                    <a:pt x="6515" y="3433"/>
                    <a:pt x="2546" y="1729"/>
                    <a:pt x="1" y="1005"/>
                  </a:cubicBezTo>
                  <a:lnTo>
                    <a:pt x="1" y="1005"/>
                  </a:lnTo>
                  <a:lnTo>
                    <a:pt x="748" y="6048"/>
                  </a:lnTo>
                  <a:lnTo>
                    <a:pt x="27715" y="6048"/>
                  </a:lnTo>
                  <a:cubicBezTo>
                    <a:pt x="26221" y="3830"/>
                    <a:pt x="23933" y="2289"/>
                    <a:pt x="21294" y="1752"/>
                  </a:cubicBezTo>
                  <a:cubicBezTo>
                    <a:pt x="19357" y="1355"/>
                    <a:pt x="17465" y="771"/>
                    <a:pt x="15644"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9" name="Google Shape;1198;p49">
              <a:extLst>
                <a:ext uri="{FF2B5EF4-FFF2-40B4-BE49-F238E27FC236}">
                  <a16:creationId xmlns:a16="http://schemas.microsoft.com/office/drawing/2014/main" id="{D0D848C2-B5E0-4DB6-BE9C-C0DAED4FF31E}"/>
                </a:ext>
              </a:extLst>
            </p:cNvPr>
            <p:cNvSpPr/>
            <p:nvPr/>
          </p:nvSpPr>
          <p:spPr>
            <a:xfrm>
              <a:off x="3899000" y="2851950"/>
              <a:ext cx="644425" cy="2504100"/>
            </a:xfrm>
            <a:custGeom>
              <a:avLst/>
              <a:gdLst/>
              <a:ahLst/>
              <a:cxnLst/>
              <a:rect l="l" t="t" r="r" b="b"/>
              <a:pathLst>
                <a:path w="25777" h="100164" extrusionOk="0">
                  <a:moveTo>
                    <a:pt x="17558" y="0"/>
                  </a:moveTo>
                  <a:lnTo>
                    <a:pt x="1" y="187"/>
                  </a:lnTo>
                  <a:lnTo>
                    <a:pt x="561" y="6701"/>
                  </a:lnTo>
                  <a:lnTo>
                    <a:pt x="8850" y="100164"/>
                  </a:lnTo>
                  <a:lnTo>
                    <a:pt x="25777" y="94280"/>
                  </a:lnTo>
                  <a:lnTo>
                    <a:pt x="18142" y="6701"/>
                  </a:lnTo>
                  <a:lnTo>
                    <a:pt x="17558" y="0"/>
                  </a:ln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10" name="Google Shape;1199;p49">
              <a:extLst>
                <a:ext uri="{FF2B5EF4-FFF2-40B4-BE49-F238E27FC236}">
                  <a16:creationId xmlns:a16="http://schemas.microsoft.com/office/drawing/2014/main" id="{152D5114-F268-4265-A185-190296FC4821}"/>
                </a:ext>
              </a:extLst>
            </p:cNvPr>
            <p:cNvSpPr/>
            <p:nvPr/>
          </p:nvSpPr>
          <p:spPr>
            <a:xfrm>
              <a:off x="3163525" y="5184425"/>
              <a:ext cx="683550" cy="280800"/>
            </a:xfrm>
            <a:custGeom>
              <a:avLst/>
              <a:gdLst/>
              <a:ahLst/>
              <a:cxnLst/>
              <a:rect l="l" t="t" r="r" b="b"/>
              <a:pathLst>
                <a:path w="27342" h="11232" extrusionOk="0">
                  <a:moveTo>
                    <a:pt x="16508" y="1"/>
                  </a:moveTo>
                  <a:cubicBezTo>
                    <a:pt x="16508" y="1"/>
                    <a:pt x="16648" y="2826"/>
                    <a:pt x="11395" y="5184"/>
                  </a:cubicBezTo>
                  <a:cubicBezTo>
                    <a:pt x="9644" y="5954"/>
                    <a:pt x="7799" y="6538"/>
                    <a:pt x="5931" y="6935"/>
                  </a:cubicBezTo>
                  <a:cubicBezTo>
                    <a:pt x="1542" y="7916"/>
                    <a:pt x="1" y="11231"/>
                    <a:pt x="1" y="11231"/>
                  </a:cubicBezTo>
                  <a:lnTo>
                    <a:pt x="26968" y="11231"/>
                  </a:lnTo>
                  <a:lnTo>
                    <a:pt x="27155" y="6188"/>
                  </a:lnTo>
                  <a:lnTo>
                    <a:pt x="27342" y="818"/>
                  </a:lnTo>
                  <a:lnTo>
                    <a:pt x="16508" y="1"/>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1" name="Google Shape;1200;p49">
              <a:extLst>
                <a:ext uri="{FF2B5EF4-FFF2-40B4-BE49-F238E27FC236}">
                  <a16:creationId xmlns:a16="http://schemas.microsoft.com/office/drawing/2014/main" id="{C5184DF7-FDC2-485A-ADC5-9D62D9184E03}"/>
                </a:ext>
              </a:extLst>
            </p:cNvPr>
            <p:cNvSpPr/>
            <p:nvPr/>
          </p:nvSpPr>
          <p:spPr>
            <a:xfrm>
              <a:off x="3163525" y="5314000"/>
              <a:ext cx="678875" cy="151225"/>
            </a:xfrm>
            <a:custGeom>
              <a:avLst/>
              <a:gdLst/>
              <a:ahLst/>
              <a:cxnLst/>
              <a:rect l="l" t="t" r="r" b="b"/>
              <a:pathLst>
                <a:path w="27155" h="6049" extrusionOk="0">
                  <a:moveTo>
                    <a:pt x="11395" y="1"/>
                  </a:moveTo>
                  <a:cubicBezTo>
                    <a:pt x="9644" y="771"/>
                    <a:pt x="7799" y="1355"/>
                    <a:pt x="5931" y="1752"/>
                  </a:cubicBezTo>
                  <a:cubicBezTo>
                    <a:pt x="1542" y="2733"/>
                    <a:pt x="1" y="6048"/>
                    <a:pt x="1" y="6048"/>
                  </a:cubicBezTo>
                  <a:lnTo>
                    <a:pt x="26968" y="6048"/>
                  </a:lnTo>
                  <a:lnTo>
                    <a:pt x="27155" y="1005"/>
                  </a:lnTo>
                  <a:lnTo>
                    <a:pt x="27155" y="1005"/>
                  </a:lnTo>
                  <a:cubicBezTo>
                    <a:pt x="24680" y="1729"/>
                    <a:pt x="20898" y="3433"/>
                    <a:pt x="14477" y="3993"/>
                  </a:cubicBezTo>
                  <a:cubicBezTo>
                    <a:pt x="13823" y="2569"/>
                    <a:pt x="12586" y="1168"/>
                    <a:pt x="11395"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2" name="Google Shape;1201;p49">
              <a:extLst>
                <a:ext uri="{FF2B5EF4-FFF2-40B4-BE49-F238E27FC236}">
                  <a16:creationId xmlns:a16="http://schemas.microsoft.com/office/drawing/2014/main" id="{6602AE72-F5BB-44F7-8F2B-1585DADB1AF5}"/>
                </a:ext>
              </a:extLst>
            </p:cNvPr>
            <p:cNvSpPr/>
            <p:nvPr/>
          </p:nvSpPr>
          <p:spPr>
            <a:xfrm>
              <a:off x="3427950" y="2851950"/>
              <a:ext cx="495600" cy="2504100"/>
            </a:xfrm>
            <a:custGeom>
              <a:avLst/>
              <a:gdLst/>
              <a:ahLst/>
              <a:cxnLst/>
              <a:rect l="l" t="t" r="r" b="b"/>
              <a:pathLst>
                <a:path w="19824" h="100164" extrusionOk="0">
                  <a:moveTo>
                    <a:pt x="1" y="0"/>
                  </a:moveTo>
                  <a:lnTo>
                    <a:pt x="164" y="6701"/>
                  </a:lnTo>
                  <a:lnTo>
                    <a:pt x="2242" y="94280"/>
                  </a:lnTo>
                  <a:lnTo>
                    <a:pt x="19823" y="100164"/>
                  </a:lnTo>
                  <a:lnTo>
                    <a:pt x="17722" y="6701"/>
                  </a:lnTo>
                  <a:lnTo>
                    <a:pt x="17582" y="187"/>
                  </a:lnTo>
                  <a:lnTo>
                    <a:pt x="1" y="0"/>
                  </a:ln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13" name="Google Shape;1202;p49">
              <a:extLst>
                <a:ext uri="{FF2B5EF4-FFF2-40B4-BE49-F238E27FC236}">
                  <a16:creationId xmlns:a16="http://schemas.microsoft.com/office/drawing/2014/main" id="{B1751068-9F8F-4A43-9C00-818E0EFB8871}"/>
                </a:ext>
              </a:extLst>
            </p:cNvPr>
            <p:cNvSpPr/>
            <p:nvPr/>
          </p:nvSpPr>
          <p:spPr>
            <a:xfrm>
              <a:off x="2714675" y="668875"/>
              <a:ext cx="289525" cy="692900"/>
            </a:xfrm>
            <a:custGeom>
              <a:avLst/>
              <a:gdLst/>
              <a:ahLst/>
              <a:cxnLst/>
              <a:rect l="l" t="t" r="r" b="b"/>
              <a:pathLst>
                <a:path w="11581" h="27716" extrusionOk="0">
                  <a:moveTo>
                    <a:pt x="9409" y="9153"/>
                  </a:moveTo>
                  <a:cubicBezTo>
                    <a:pt x="9409" y="9153"/>
                    <a:pt x="9573" y="1986"/>
                    <a:pt x="8872" y="982"/>
                  </a:cubicBezTo>
                  <a:cubicBezTo>
                    <a:pt x="8149" y="1"/>
                    <a:pt x="7425" y="585"/>
                    <a:pt x="7168" y="1285"/>
                  </a:cubicBezTo>
                  <a:cubicBezTo>
                    <a:pt x="6911" y="1962"/>
                    <a:pt x="6911" y="8266"/>
                    <a:pt x="6911" y="8266"/>
                  </a:cubicBezTo>
                  <a:cubicBezTo>
                    <a:pt x="6444" y="7799"/>
                    <a:pt x="5720" y="7659"/>
                    <a:pt x="5113" y="7963"/>
                  </a:cubicBezTo>
                  <a:cubicBezTo>
                    <a:pt x="3993" y="8430"/>
                    <a:pt x="1891" y="8873"/>
                    <a:pt x="1471" y="9714"/>
                  </a:cubicBezTo>
                  <a:cubicBezTo>
                    <a:pt x="1027" y="10554"/>
                    <a:pt x="0" y="11558"/>
                    <a:pt x="304" y="12539"/>
                  </a:cubicBezTo>
                  <a:cubicBezTo>
                    <a:pt x="631" y="13496"/>
                    <a:pt x="1168" y="17185"/>
                    <a:pt x="2732" y="18913"/>
                  </a:cubicBezTo>
                  <a:cubicBezTo>
                    <a:pt x="4273" y="20664"/>
                    <a:pt x="3946" y="27715"/>
                    <a:pt x="3946" y="27715"/>
                  </a:cubicBezTo>
                  <a:lnTo>
                    <a:pt x="10950" y="27435"/>
                  </a:lnTo>
                  <a:cubicBezTo>
                    <a:pt x="10950" y="27435"/>
                    <a:pt x="9876" y="23676"/>
                    <a:pt x="9783" y="20711"/>
                  </a:cubicBezTo>
                  <a:cubicBezTo>
                    <a:pt x="9736" y="19380"/>
                    <a:pt x="10367" y="18586"/>
                    <a:pt x="10787" y="16531"/>
                  </a:cubicBezTo>
                  <a:cubicBezTo>
                    <a:pt x="11231" y="14477"/>
                    <a:pt x="11581" y="12376"/>
                    <a:pt x="10600" y="11115"/>
                  </a:cubicBezTo>
                  <a:cubicBezTo>
                    <a:pt x="10017" y="10368"/>
                    <a:pt x="9596" y="9247"/>
                    <a:pt x="9409" y="9130"/>
                  </a:cubicBezTo>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14" name="Google Shape;1203;p49">
              <a:extLst>
                <a:ext uri="{FF2B5EF4-FFF2-40B4-BE49-F238E27FC236}">
                  <a16:creationId xmlns:a16="http://schemas.microsoft.com/office/drawing/2014/main" id="{8B16D906-92A6-4963-AD4B-8965D2BEF810}"/>
                </a:ext>
              </a:extLst>
            </p:cNvPr>
            <p:cNvSpPr/>
            <p:nvPr/>
          </p:nvSpPr>
          <p:spPr>
            <a:xfrm>
              <a:off x="2750050" y="954325"/>
              <a:ext cx="77300" cy="95625"/>
            </a:xfrm>
            <a:custGeom>
              <a:avLst/>
              <a:gdLst/>
              <a:ahLst/>
              <a:cxnLst/>
              <a:rect l="l" t="t" r="r" b="b"/>
              <a:pathLst>
                <a:path w="3092" h="3825" extrusionOk="0">
                  <a:moveTo>
                    <a:pt x="258" y="0"/>
                  </a:moveTo>
                  <a:cubicBezTo>
                    <a:pt x="125" y="0"/>
                    <a:pt x="0" y="153"/>
                    <a:pt x="79" y="327"/>
                  </a:cubicBezTo>
                  <a:cubicBezTo>
                    <a:pt x="383" y="864"/>
                    <a:pt x="733" y="1378"/>
                    <a:pt x="1107" y="1868"/>
                  </a:cubicBezTo>
                  <a:cubicBezTo>
                    <a:pt x="1317" y="2172"/>
                    <a:pt x="1504" y="2498"/>
                    <a:pt x="1644" y="2849"/>
                  </a:cubicBezTo>
                  <a:cubicBezTo>
                    <a:pt x="1714" y="3129"/>
                    <a:pt x="1761" y="3409"/>
                    <a:pt x="1761" y="3713"/>
                  </a:cubicBezTo>
                  <a:cubicBezTo>
                    <a:pt x="1778" y="3781"/>
                    <a:pt x="1832" y="3824"/>
                    <a:pt x="1897" y="3824"/>
                  </a:cubicBezTo>
                  <a:cubicBezTo>
                    <a:pt x="1921" y="3824"/>
                    <a:pt x="1946" y="3818"/>
                    <a:pt x="1971" y="3806"/>
                  </a:cubicBezTo>
                  <a:cubicBezTo>
                    <a:pt x="3091" y="3222"/>
                    <a:pt x="733" y="701"/>
                    <a:pt x="430" y="117"/>
                  </a:cubicBezTo>
                  <a:cubicBezTo>
                    <a:pt x="385" y="34"/>
                    <a:pt x="320" y="0"/>
                    <a:pt x="258"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5" name="Google Shape;1204;p49">
              <a:extLst>
                <a:ext uri="{FF2B5EF4-FFF2-40B4-BE49-F238E27FC236}">
                  <a16:creationId xmlns:a16="http://schemas.microsoft.com/office/drawing/2014/main" id="{357FAA7F-EE53-481D-8DD9-0D5EFDA22D6B}"/>
                </a:ext>
              </a:extLst>
            </p:cNvPr>
            <p:cNvSpPr/>
            <p:nvPr/>
          </p:nvSpPr>
          <p:spPr>
            <a:xfrm>
              <a:off x="2781800" y="923650"/>
              <a:ext cx="56625" cy="113075"/>
            </a:xfrm>
            <a:custGeom>
              <a:avLst/>
              <a:gdLst/>
              <a:ahLst/>
              <a:cxnLst/>
              <a:rect l="l" t="t" r="r" b="b"/>
              <a:pathLst>
                <a:path w="2265" h="4523" extrusionOk="0">
                  <a:moveTo>
                    <a:pt x="222" y="1"/>
                  </a:moveTo>
                  <a:cubicBezTo>
                    <a:pt x="112" y="1"/>
                    <a:pt x="1" y="148"/>
                    <a:pt x="70" y="270"/>
                  </a:cubicBezTo>
                  <a:cubicBezTo>
                    <a:pt x="514" y="924"/>
                    <a:pt x="864" y="1647"/>
                    <a:pt x="1144" y="2395"/>
                  </a:cubicBezTo>
                  <a:cubicBezTo>
                    <a:pt x="1354" y="3072"/>
                    <a:pt x="1261" y="3889"/>
                    <a:pt x="1658" y="4473"/>
                  </a:cubicBezTo>
                  <a:cubicBezTo>
                    <a:pt x="1690" y="4505"/>
                    <a:pt x="1733" y="4523"/>
                    <a:pt x="1774" y="4523"/>
                  </a:cubicBezTo>
                  <a:cubicBezTo>
                    <a:pt x="1821" y="4523"/>
                    <a:pt x="1866" y="4499"/>
                    <a:pt x="1891" y="4449"/>
                  </a:cubicBezTo>
                  <a:cubicBezTo>
                    <a:pt x="2265" y="3842"/>
                    <a:pt x="1891" y="2885"/>
                    <a:pt x="1635" y="2255"/>
                  </a:cubicBezTo>
                  <a:cubicBezTo>
                    <a:pt x="1308" y="1461"/>
                    <a:pt x="864" y="737"/>
                    <a:pt x="327" y="60"/>
                  </a:cubicBezTo>
                  <a:cubicBezTo>
                    <a:pt x="297" y="18"/>
                    <a:pt x="260" y="1"/>
                    <a:pt x="222"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8" name="Google Shape;1205;p49">
              <a:extLst>
                <a:ext uri="{FF2B5EF4-FFF2-40B4-BE49-F238E27FC236}">
                  <a16:creationId xmlns:a16="http://schemas.microsoft.com/office/drawing/2014/main" id="{40EBCE0B-89F6-484D-8B24-FF8F8630FE10}"/>
                </a:ext>
              </a:extLst>
            </p:cNvPr>
            <p:cNvSpPr/>
            <p:nvPr/>
          </p:nvSpPr>
          <p:spPr>
            <a:xfrm>
              <a:off x="2821175" y="898425"/>
              <a:ext cx="45875" cy="125450"/>
            </a:xfrm>
            <a:custGeom>
              <a:avLst/>
              <a:gdLst/>
              <a:ahLst/>
              <a:cxnLst/>
              <a:rect l="l" t="t" r="r" b="b"/>
              <a:pathLst>
                <a:path w="1835" h="5018" extrusionOk="0">
                  <a:moveTo>
                    <a:pt x="163" y="0"/>
                  </a:moveTo>
                  <a:cubicBezTo>
                    <a:pt x="79" y="0"/>
                    <a:pt x="1" y="58"/>
                    <a:pt x="13" y="182"/>
                  </a:cubicBezTo>
                  <a:cubicBezTo>
                    <a:pt x="153" y="905"/>
                    <a:pt x="363" y="1653"/>
                    <a:pt x="620" y="2353"/>
                  </a:cubicBezTo>
                  <a:cubicBezTo>
                    <a:pt x="760" y="2773"/>
                    <a:pt x="853" y="3170"/>
                    <a:pt x="923" y="3590"/>
                  </a:cubicBezTo>
                  <a:cubicBezTo>
                    <a:pt x="970" y="4011"/>
                    <a:pt x="760" y="4384"/>
                    <a:pt x="807" y="4781"/>
                  </a:cubicBezTo>
                  <a:cubicBezTo>
                    <a:pt x="828" y="4909"/>
                    <a:pt x="908" y="5018"/>
                    <a:pt x="1028" y="5018"/>
                  </a:cubicBezTo>
                  <a:cubicBezTo>
                    <a:pt x="1040" y="5018"/>
                    <a:pt x="1051" y="5017"/>
                    <a:pt x="1064" y="5015"/>
                  </a:cubicBezTo>
                  <a:cubicBezTo>
                    <a:pt x="1834" y="4851"/>
                    <a:pt x="1717" y="3731"/>
                    <a:pt x="1577" y="3077"/>
                  </a:cubicBezTo>
                  <a:cubicBezTo>
                    <a:pt x="1367" y="2003"/>
                    <a:pt x="643" y="1162"/>
                    <a:pt x="340" y="135"/>
                  </a:cubicBezTo>
                  <a:cubicBezTo>
                    <a:pt x="318" y="47"/>
                    <a:pt x="238" y="0"/>
                    <a:pt x="163"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19" name="Google Shape;1206;p49">
              <a:extLst>
                <a:ext uri="{FF2B5EF4-FFF2-40B4-BE49-F238E27FC236}">
                  <a16:creationId xmlns:a16="http://schemas.microsoft.com/office/drawing/2014/main" id="{067CD6BA-2AA8-420C-B0C8-362D7310C239}"/>
                </a:ext>
              </a:extLst>
            </p:cNvPr>
            <p:cNvSpPr/>
            <p:nvPr/>
          </p:nvSpPr>
          <p:spPr>
            <a:xfrm>
              <a:off x="2869750" y="891875"/>
              <a:ext cx="84850" cy="189575"/>
            </a:xfrm>
            <a:custGeom>
              <a:avLst/>
              <a:gdLst/>
              <a:ahLst/>
              <a:cxnLst/>
              <a:rect l="l" t="t" r="r" b="b"/>
              <a:pathLst>
                <a:path w="3394" h="7583" extrusionOk="0">
                  <a:moveTo>
                    <a:pt x="123" y="1"/>
                  </a:moveTo>
                  <a:cubicBezTo>
                    <a:pt x="59" y="1"/>
                    <a:pt x="1" y="72"/>
                    <a:pt x="31" y="163"/>
                  </a:cubicBezTo>
                  <a:cubicBezTo>
                    <a:pt x="195" y="747"/>
                    <a:pt x="311" y="1307"/>
                    <a:pt x="428" y="1891"/>
                  </a:cubicBezTo>
                  <a:cubicBezTo>
                    <a:pt x="288" y="2031"/>
                    <a:pt x="218" y="2218"/>
                    <a:pt x="241" y="2405"/>
                  </a:cubicBezTo>
                  <a:cubicBezTo>
                    <a:pt x="265" y="2662"/>
                    <a:pt x="358" y="2895"/>
                    <a:pt x="475" y="3082"/>
                  </a:cubicBezTo>
                  <a:cubicBezTo>
                    <a:pt x="521" y="3152"/>
                    <a:pt x="568" y="3245"/>
                    <a:pt x="615" y="3315"/>
                  </a:cubicBezTo>
                  <a:cubicBezTo>
                    <a:pt x="615" y="3829"/>
                    <a:pt x="545" y="4319"/>
                    <a:pt x="568" y="4810"/>
                  </a:cubicBezTo>
                  <a:cubicBezTo>
                    <a:pt x="583" y="4911"/>
                    <a:pt x="661" y="4968"/>
                    <a:pt x="740" y="4968"/>
                  </a:cubicBezTo>
                  <a:cubicBezTo>
                    <a:pt x="788" y="4968"/>
                    <a:pt x="836" y="4947"/>
                    <a:pt x="872" y="4903"/>
                  </a:cubicBezTo>
                  <a:cubicBezTo>
                    <a:pt x="1035" y="4693"/>
                    <a:pt x="1152" y="4459"/>
                    <a:pt x="1222" y="4203"/>
                  </a:cubicBezTo>
                  <a:cubicBezTo>
                    <a:pt x="1269" y="4249"/>
                    <a:pt x="1292" y="4273"/>
                    <a:pt x="1339" y="4319"/>
                  </a:cubicBezTo>
                  <a:cubicBezTo>
                    <a:pt x="1876" y="4926"/>
                    <a:pt x="2273" y="5650"/>
                    <a:pt x="2529" y="6421"/>
                  </a:cubicBezTo>
                  <a:cubicBezTo>
                    <a:pt x="2669" y="6888"/>
                    <a:pt x="2693" y="7145"/>
                    <a:pt x="2996" y="7518"/>
                  </a:cubicBezTo>
                  <a:cubicBezTo>
                    <a:pt x="3027" y="7564"/>
                    <a:pt x="3067" y="7582"/>
                    <a:pt x="3108" y="7582"/>
                  </a:cubicBezTo>
                  <a:cubicBezTo>
                    <a:pt x="3192" y="7582"/>
                    <a:pt x="3277" y="7503"/>
                    <a:pt x="3277" y="7425"/>
                  </a:cubicBezTo>
                  <a:cubicBezTo>
                    <a:pt x="3393" y="6421"/>
                    <a:pt x="2833" y="5370"/>
                    <a:pt x="2273" y="4553"/>
                  </a:cubicBezTo>
                  <a:cubicBezTo>
                    <a:pt x="1969" y="4156"/>
                    <a:pt x="1666" y="3782"/>
                    <a:pt x="1339" y="3409"/>
                  </a:cubicBezTo>
                  <a:cubicBezTo>
                    <a:pt x="1245" y="3315"/>
                    <a:pt x="1152" y="3199"/>
                    <a:pt x="1082" y="3105"/>
                  </a:cubicBezTo>
                  <a:cubicBezTo>
                    <a:pt x="988" y="2942"/>
                    <a:pt x="872" y="2802"/>
                    <a:pt x="825" y="2662"/>
                  </a:cubicBezTo>
                  <a:cubicBezTo>
                    <a:pt x="802" y="2615"/>
                    <a:pt x="802" y="2592"/>
                    <a:pt x="802" y="2568"/>
                  </a:cubicBezTo>
                  <a:cubicBezTo>
                    <a:pt x="778" y="2545"/>
                    <a:pt x="778" y="2545"/>
                    <a:pt x="778" y="2545"/>
                  </a:cubicBezTo>
                  <a:cubicBezTo>
                    <a:pt x="732" y="2311"/>
                    <a:pt x="825" y="2148"/>
                    <a:pt x="1105" y="2055"/>
                  </a:cubicBezTo>
                  <a:cubicBezTo>
                    <a:pt x="1188" y="2029"/>
                    <a:pt x="1280" y="2019"/>
                    <a:pt x="1376" y="2019"/>
                  </a:cubicBezTo>
                  <a:cubicBezTo>
                    <a:pt x="1904" y="2019"/>
                    <a:pt x="2567" y="2342"/>
                    <a:pt x="2646" y="2381"/>
                  </a:cubicBezTo>
                  <a:cubicBezTo>
                    <a:pt x="2661" y="2390"/>
                    <a:pt x="2676" y="2394"/>
                    <a:pt x="2690" y="2394"/>
                  </a:cubicBezTo>
                  <a:cubicBezTo>
                    <a:pt x="2836" y="2394"/>
                    <a:pt x="2960" y="1997"/>
                    <a:pt x="2833" y="1891"/>
                  </a:cubicBezTo>
                  <a:cubicBezTo>
                    <a:pt x="2531" y="1678"/>
                    <a:pt x="1934" y="1546"/>
                    <a:pt x="1408" y="1546"/>
                  </a:cubicBezTo>
                  <a:cubicBezTo>
                    <a:pt x="1241" y="1546"/>
                    <a:pt x="1082" y="1560"/>
                    <a:pt x="942" y="1588"/>
                  </a:cubicBezTo>
                  <a:cubicBezTo>
                    <a:pt x="755" y="1074"/>
                    <a:pt x="498" y="560"/>
                    <a:pt x="218" y="70"/>
                  </a:cubicBezTo>
                  <a:cubicBezTo>
                    <a:pt x="194" y="21"/>
                    <a:pt x="158" y="1"/>
                    <a:pt x="123"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0" name="Google Shape;1207;p49">
              <a:extLst>
                <a:ext uri="{FF2B5EF4-FFF2-40B4-BE49-F238E27FC236}">
                  <a16:creationId xmlns:a16="http://schemas.microsoft.com/office/drawing/2014/main" id="{CCCEADA8-0364-477F-9E9E-BC068C7813D6}"/>
                </a:ext>
              </a:extLst>
            </p:cNvPr>
            <p:cNvSpPr/>
            <p:nvPr/>
          </p:nvSpPr>
          <p:spPr>
            <a:xfrm>
              <a:off x="2761950" y="1155700"/>
              <a:ext cx="921700" cy="1060025"/>
            </a:xfrm>
            <a:custGeom>
              <a:avLst/>
              <a:gdLst/>
              <a:ahLst/>
              <a:cxnLst/>
              <a:rect l="l" t="t" r="r" b="b"/>
              <a:pathLst>
                <a:path w="36868" h="42401" extrusionOk="0">
                  <a:moveTo>
                    <a:pt x="31310" y="23395"/>
                  </a:moveTo>
                  <a:lnTo>
                    <a:pt x="36867" y="0"/>
                  </a:lnTo>
                  <a:cubicBezTo>
                    <a:pt x="36867" y="0"/>
                    <a:pt x="29045" y="2429"/>
                    <a:pt x="26290" y="4483"/>
                  </a:cubicBezTo>
                  <a:cubicBezTo>
                    <a:pt x="23512" y="6538"/>
                    <a:pt x="15247" y="24726"/>
                    <a:pt x="14336" y="24282"/>
                  </a:cubicBezTo>
                  <a:cubicBezTo>
                    <a:pt x="13402" y="23839"/>
                    <a:pt x="10367" y="1051"/>
                    <a:pt x="10367" y="1051"/>
                  </a:cubicBezTo>
                  <a:cubicBezTo>
                    <a:pt x="8709" y="1915"/>
                    <a:pt x="6911" y="2522"/>
                    <a:pt x="5067" y="2825"/>
                  </a:cubicBezTo>
                  <a:cubicBezTo>
                    <a:pt x="3363" y="3036"/>
                    <a:pt x="1681" y="3362"/>
                    <a:pt x="0" y="3759"/>
                  </a:cubicBezTo>
                  <a:cubicBezTo>
                    <a:pt x="0" y="3759"/>
                    <a:pt x="2172" y="31474"/>
                    <a:pt x="4623" y="35793"/>
                  </a:cubicBezTo>
                  <a:cubicBezTo>
                    <a:pt x="7052" y="40113"/>
                    <a:pt x="13449" y="42401"/>
                    <a:pt x="17605" y="39435"/>
                  </a:cubicBezTo>
                  <a:cubicBezTo>
                    <a:pt x="26244" y="33295"/>
                    <a:pt x="31310" y="23395"/>
                    <a:pt x="31310" y="23395"/>
                  </a:cubicBezTo>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21" name="Google Shape;1208;p49">
              <a:extLst>
                <a:ext uri="{FF2B5EF4-FFF2-40B4-BE49-F238E27FC236}">
                  <a16:creationId xmlns:a16="http://schemas.microsoft.com/office/drawing/2014/main" id="{9F3B02DC-94FE-4F2A-A0B0-1E09B90C1901}"/>
                </a:ext>
              </a:extLst>
            </p:cNvPr>
            <p:cNvSpPr/>
            <p:nvPr/>
          </p:nvSpPr>
          <p:spPr>
            <a:xfrm>
              <a:off x="3317050" y="1112450"/>
              <a:ext cx="1203625" cy="2226300"/>
            </a:xfrm>
            <a:custGeom>
              <a:avLst/>
              <a:gdLst/>
              <a:ahLst/>
              <a:cxnLst/>
              <a:rect l="l" t="t" r="r" b="b"/>
              <a:pathLst>
                <a:path w="48145" h="89052" extrusionOk="0">
                  <a:moveTo>
                    <a:pt x="26237" y="1"/>
                  </a:moveTo>
                  <a:cubicBezTo>
                    <a:pt x="22628" y="1"/>
                    <a:pt x="20827" y="750"/>
                    <a:pt x="20827" y="750"/>
                  </a:cubicBezTo>
                  <a:cubicBezTo>
                    <a:pt x="20827" y="750"/>
                    <a:pt x="5044" y="2081"/>
                    <a:pt x="4600" y="8688"/>
                  </a:cubicBezTo>
                  <a:cubicBezTo>
                    <a:pt x="4273" y="13755"/>
                    <a:pt x="2219" y="54310"/>
                    <a:pt x="2662" y="57089"/>
                  </a:cubicBezTo>
                  <a:cubicBezTo>
                    <a:pt x="3082" y="59867"/>
                    <a:pt x="0" y="85644"/>
                    <a:pt x="1004" y="87909"/>
                  </a:cubicBezTo>
                  <a:cubicBezTo>
                    <a:pt x="1373" y="88732"/>
                    <a:pt x="7300" y="89052"/>
                    <a:pt x="14747" y="89052"/>
                  </a:cubicBezTo>
                  <a:cubicBezTo>
                    <a:pt x="27563" y="89052"/>
                    <a:pt x="44881" y="88106"/>
                    <a:pt x="46136" y="87161"/>
                  </a:cubicBezTo>
                  <a:cubicBezTo>
                    <a:pt x="48144" y="85644"/>
                    <a:pt x="44946" y="66405"/>
                    <a:pt x="44269" y="61432"/>
                  </a:cubicBezTo>
                  <a:cubicBezTo>
                    <a:pt x="43265" y="54007"/>
                    <a:pt x="41910" y="47376"/>
                    <a:pt x="41934" y="38620"/>
                  </a:cubicBezTo>
                  <a:cubicBezTo>
                    <a:pt x="41957" y="23491"/>
                    <a:pt x="44619" y="4579"/>
                    <a:pt x="41257" y="3248"/>
                  </a:cubicBezTo>
                  <a:cubicBezTo>
                    <a:pt x="34642" y="666"/>
                    <a:pt x="29637" y="1"/>
                    <a:pt x="26237" y="1"/>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22" name="Google Shape;1209;p49">
              <a:extLst>
                <a:ext uri="{FF2B5EF4-FFF2-40B4-BE49-F238E27FC236}">
                  <a16:creationId xmlns:a16="http://schemas.microsoft.com/office/drawing/2014/main" id="{7F256204-77CA-413E-9D69-86B059CCDABA}"/>
                </a:ext>
              </a:extLst>
            </p:cNvPr>
            <p:cNvSpPr/>
            <p:nvPr/>
          </p:nvSpPr>
          <p:spPr>
            <a:xfrm>
              <a:off x="3905425" y="2490050"/>
              <a:ext cx="903600" cy="748325"/>
            </a:xfrm>
            <a:custGeom>
              <a:avLst/>
              <a:gdLst/>
              <a:ahLst/>
              <a:cxnLst/>
              <a:rect l="l" t="t" r="r" b="b"/>
              <a:pathLst>
                <a:path w="36144" h="29933" extrusionOk="0">
                  <a:moveTo>
                    <a:pt x="33879" y="0"/>
                  </a:moveTo>
                  <a:lnTo>
                    <a:pt x="0" y="3012"/>
                  </a:lnTo>
                  <a:lnTo>
                    <a:pt x="1728" y="29933"/>
                  </a:lnTo>
                  <a:lnTo>
                    <a:pt x="36143" y="26594"/>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23" name="Google Shape;1210;p49">
              <a:extLst>
                <a:ext uri="{FF2B5EF4-FFF2-40B4-BE49-F238E27FC236}">
                  <a16:creationId xmlns:a16="http://schemas.microsoft.com/office/drawing/2014/main" id="{50EA91D3-0207-4945-B852-89ECA2FF194D}"/>
                </a:ext>
              </a:extLst>
            </p:cNvPr>
            <p:cNvSpPr/>
            <p:nvPr/>
          </p:nvSpPr>
          <p:spPr>
            <a:xfrm>
              <a:off x="3875075" y="2741625"/>
              <a:ext cx="152950" cy="302975"/>
            </a:xfrm>
            <a:custGeom>
              <a:avLst/>
              <a:gdLst/>
              <a:ahLst/>
              <a:cxnLst/>
              <a:rect l="l" t="t" r="r" b="b"/>
              <a:pathLst>
                <a:path w="6118" h="12119" extrusionOk="0">
                  <a:moveTo>
                    <a:pt x="4997" y="0"/>
                  </a:moveTo>
                  <a:lnTo>
                    <a:pt x="6118" y="11208"/>
                  </a:lnTo>
                  <a:cubicBezTo>
                    <a:pt x="6118" y="11208"/>
                    <a:pt x="1471" y="12118"/>
                    <a:pt x="1028" y="11745"/>
                  </a:cubicBezTo>
                  <a:cubicBezTo>
                    <a:pt x="561" y="11348"/>
                    <a:pt x="0" y="374"/>
                    <a:pt x="0" y="374"/>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24" name="Google Shape;1211;p49">
              <a:extLst>
                <a:ext uri="{FF2B5EF4-FFF2-40B4-BE49-F238E27FC236}">
                  <a16:creationId xmlns:a16="http://schemas.microsoft.com/office/drawing/2014/main" id="{5AE5DDA6-B731-4590-99DC-26EF9797969C}"/>
                </a:ext>
              </a:extLst>
            </p:cNvPr>
            <p:cNvSpPr/>
            <p:nvPr/>
          </p:nvSpPr>
          <p:spPr>
            <a:xfrm>
              <a:off x="4272000" y="2695500"/>
              <a:ext cx="372425" cy="564475"/>
            </a:xfrm>
            <a:custGeom>
              <a:avLst/>
              <a:gdLst/>
              <a:ahLst/>
              <a:cxnLst/>
              <a:rect l="l" t="t" r="r" b="b"/>
              <a:pathLst>
                <a:path w="14897" h="22579" extrusionOk="0">
                  <a:moveTo>
                    <a:pt x="14896" y="2709"/>
                  </a:moveTo>
                  <a:cubicBezTo>
                    <a:pt x="14896" y="2709"/>
                    <a:pt x="13285" y="7239"/>
                    <a:pt x="13285" y="8406"/>
                  </a:cubicBezTo>
                  <a:cubicBezTo>
                    <a:pt x="13309" y="9597"/>
                    <a:pt x="13962" y="13426"/>
                    <a:pt x="13168" y="16018"/>
                  </a:cubicBezTo>
                  <a:cubicBezTo>
                    <a:pt x="12375" y="18586"/>
                    <a:pt x="11861" y="21154"/>
                    <a:pt x="10927" y="21271"/>
                  </a:cubicBezTo>
                  <a:cubicBezTo>
                    <a:pt x="9853" y="21388"/>
                    <a:pt x="8779" y="21691"/>
                    <a:pt x="7822" y="22182"/>
                  </a:cubicBezTo>
                  <a:cubicBezTo>
                    <a:pt x="7238" y="22462"/>
                    <a:pt x="6584" y="22579"/>
                    <a:pt x="5931" y="22509"/>
                  </a:cubicBezTo>
                  <a:cubicBezTo>
                    <a:pt x="4786" y="22415"/>
                    <a:pt x="2685" y="21061"/>
                    <a:pt x="1634" y="20314"/>
                  </a:cubicBezTo>
                  <a:cubicBezTo>
                    <a:pt x="584" y="19567"/>
                    <a:pt x="467" y="18820"/>
                    <a:pt x="1401" y="17862"/>
                  </a:cubicBezTo>
                  <a:cubicBezTo>
                    <a:pt x="2312" y="16882"/>
                    <a:pt x="4786" y="14173"/>
                    <a:pt x="5300" y="12142"/>
                  </a:cubicBezTo>
                  <a:cubicBezTo>
                    <a:pt x="4460" y="12632"/>
                    <a:pt x="3666" y="13193"/>
                    <a:pt x="2919" y="13776"/>
                  </a:cubicBezTo>
                  <a:cubicBezTo>
                    <a:pt x="1751" y="14710"/>
                    <a:pt x="1985" y="15177"/>
                    <a:pt x="1354" y="15177"/>
                  </a:cubicBezTo>
                  <a:cubicBezTo>
                    <a:pt x="724" y="15201"/>
                    <a:pt x="0" y="14243"/>
                    <a:pt x="1238" y="12516"/>
                  </a:cubicBezTo>
                  <a:cubicBezTo>
                    <a:pt x="2452" y="10788"/>
                    <a:pt x="3712" y="9901"/>
                    <a:pt x="4623" y="8616"/>
                  </a:cubicBezTo>
                  <a:cubicBezTo>
                    <a:pt x="5557" y="7332"/>
                    <a:pt x="7215" y="7402"/>
                    <a:pt x="7215" y="7402"/>
                  </a:cubicBezTo>
                  <a:lnTo>
                    <a:pt x="9760" y="1"/>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25" name="Google Shape;1212;p49">
              <a:extLst>
                <a:ext uri="{FF2B5EF4-FFF2-40B4-BE49-F238E27FC236}">
                  <a16:creationId xmlns:a16="http://schemas.microsoft.com/office/drawing/2014/main" id="{4D9E455D-A346-4D0B-BE95-310B7EF0E5EB}"/>
                </a:ext>
              </a:extLst>
            </p:cNvPr>
            <p:cNvSpPr/>
            <p:nvPr/>
          </p:nvSpPr>
          <p:spPr>
            <a:xfrm>
              <a:off x="4316925" y="3051925"/>
              <a:ext cx="136625" cy="162525"/>
            </a:xfrm>
            <a:custGeom>
              <a:avLst/>
              <a:gdLst/>
              <a:ahLst/>
              <a:cxnLst/>
              <a:rect l="l" t="t" r="r" b="b"/>
              <a:pathLst>
                <a:path w="5465" h="6501" extrusionOk="0">
                  <a:moveTo>
                    <a:pt x="5255" y="1"/>
                  </a:moveTo>
                  <a:cubicBezTo>
                    <a:pt x="5176" y="1"/>
                    <a:pt x="5081" y="90"/>
                    <a:pt x="4997" y="196"/>
                  </a:cubicBezTo>
                  <a:cubicBezTo>
                    <a:pt x="4997" y="196"/>
                    <a:pt x="3993" y="3208"/>
                    <a:pt x="2919" y="4049"/>
                  </a:cubicBezTo>
                  <a:cubicBezTo>
                    <a:pt x="1845" y="4889"/>
                    <a:pt x="1589" y="5380"/>
                    <a:pt x="865" y="5753"/>
                  </a:cubicBezTo>
                  <a:cubicBezTo>
                    <a:pt x="491" y="5917"/>
                    <a:pt x="211" y="6080"/>
                    <a:pt x="1" y="6174"/>
                  </a:cubicBezTo>
                  <a:cubicBezTo>
                    <a:pt x="164" y="6290"/>
                    <a:pt x="304" y="6384"/>
                    <a:pt x="491" y="6500"/>
                  </a:cubicBezTo>
                  <a:cubicBezTo>
                    <a:pt x="1098" y="6150"/>
                    <a:pt x="2593" y="5240"/>
                    <a:pt x="3340" y="4329"/>
                  </a:cubicBezTo>
                  <a:cubicBezTo>
                    <a:pt x="4297" y="3162"/>
                    <a:pt x="5464" y="757"/>
                    <a:pt x="5418" y="313"/>
                  </a:cubicBezTo>
                  <a:cubicBezTo>
                    <a:pt x="5395" y="84"/>
                    <a:pt x="5332" y="1"/>
                    <a:pt x="5255"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6" name="Google Shape;1213;p49">
              <a:extLst>
                <a:ext uri="{FF2B5EF4-FFF2-40B4-BE49-F238E27FC236}">
                  <a16:creationId xmlns:a16="http://schemas.microsoft.com/office/drawing/2014/main" id="{AB162147-BC96-4206-9444-E41DEA43E4B9}"/>
                </a:ext>
              </a:extLst>
            </p:cNvPr>
            <p:cNvSpPr/>
            <p:nvPr/>
          </p:nvSpPr>
          <p:spPr>
            <a:xfrm>
              <a:off x="4365375" y="3076525"/>
              <a:ext cx="143050" cy="166525"/>
            </a:xfrm>
            <a:custGeom>
              <a:avLst/>
              <a:gdLst/>
              <a:ahLst/>
              <a:cxnLst/>
              <a:rect l="l" t="t" r="r" b="b"/>
              <a:pathLst>
                <a:path w="5722" h="6661" extrusionOk="0">
                  <a:moveTo>
                    <a:pt x="5396" y="0"/>
                  </a:moveTo>
                  <a:cubicBezTo>
                    <a:pt x="5330" y="0"/>
                    <a:pt x="5282" y="205"/>
                    <a:pt x="5114" y="450"/>
                  </a:cubicBezTo>
                  <a:cubicBezTo>
                    <a:pt x="5114" y="450"/>
                    <a:pt x="3666" y="4396"/>
                    <a:pt x="2803" y="4933"/>
                  </a:cubicBezTo>
                  <a:lnTo>
                    <a:pt x="2803" y="4909"/>
                  </a:lnTo>
                  <a:cubicBezTo>
                    <a:pt x="1939" y="5446"/>
                    <a:pt x="468" y="6123"/>
                    <a:pt x="47" y="6380"/>
                  </a:cubicBezTo>
                  <a:cubicBezTo>
                    <a:pt x="24" y="6380"/>
                    <a:pt x="24" y="6404"/>
                    <a:pt x="1" y="6404"/>
                  </a:cubicBezTo>
                  <a:cubicBezTo>
                    <a:pt x="164" y="6497"/>
                    <a:pt x="328" y="6567"/>
                    <a:pt x="468" y="6660"/>
                  </a:cubicBezTo>
                  <a:cubicBezTo>
                    <a:pt x="865" y="6474"/>
                    <a:pt x="1262" y="6264"/>
                    <a:pt x="1612" y="6007"/>
                  </a:cubicBezTo>
                  <a:cubicBezTo>
                    <a:pt x="2149" y="5586"/>
                    <a:pt x="3363" y="5400"/>
                    <a:pt x="3923" y="4326"/>
                  </a:cubicBezTo>
                  <a:cubicBezTo>
                    <a:pt x="4460" y="3228"/>
                    <a:pt x="5721" y="613"/>
                    <a:pt x="5534" y="193"/>
                  </a:cubicBezTo>
                  <a:cubicBezTo>
                    <a:pt x="5470" y="56"/>
                    <a:pt x="5431" y="0"/>
                    <a:pt x="5396"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7" name="Google Shape;1214;p49">
              <a:extLst>
                <a:ext uri="{FF2B5EF4-FFF2-40B4-BE49-F238E27FC236}">
                  <a16:creationId xmlns:a16="http://schemas.microsoft.com/office/drawing/2014/main" id="{B95B62F5-EDDC-4993-B0DB-C81DF6C77023}"/>
                </a:ext>
              </a:extLst>
            </p:cNvPr>
            <p:cNvSpPr/>
            <p:nvPr/>
          </p:nvSpPr>
          <p:spPr>
            <a:xfrm>
              <a:off x="4471625" y="3099525"/>
              <a:ext cx="81400" cy="148200"/>
            </a:xfrm>
            <a:custGeom>
              <a:avLst/>
              <a:gdLst/>
              <a:ahLst/>
              <a:cxnLst/>
              <a:rect l="l" t="t" r="r" b="b"/>
              <a:pathLst>
                <a:path w="3256" h="5928" extrusionOk="0">
                  <a:moveTo>
                    <a:pt x="3003" y="1"/>
                  </a:moveTo>
                  <a:cubicBezTo>
                    <a:pt x="2957" y="1"/>
                    <a:pt x="2916" y="40"/>
                    <a:pt x="2895" y="137"/>
                  </a:cubicBezTo>
                  <a:cubicBezTo>
                    <a:pt x="2825" y="440"/>
                    <a:pt x="1915" y="3032"/>
                    <a:pt x="1775" y="3522"/>
                  </a:cubicBezTo>
                  <a:cubicBezTo>
                    <a:pt x="1658" y="4013"/>
                    <a:pt x="1168" y="4456"/>
                    <a:pt x="911" y="4947"/>
                  </a:cubicBezTo>
                  <a:cubicBezTo>
                    <a:pt x="654" y="5320"/>
                    <a:pt x="350" y="5647"/>
                    <a:pt x="0" y="5927"/>
                  </a:cubicBezTo>
                  <a:cubicBezTo>
                    <a:pt x="350" y="5764"/>
                    <a:pt x="724" y="5624"/>
                    <a:pt x="1074" y="5507"/>
                  </a:cubicBezTo>
                  <a:cubicBezTo>
                    <a:pt x="1681" y="4760"/>
                    <a:pt x="2148" y="3896"/>
                    <a:pt x="2475" y="2985"/>
                  </a:cubicBezTo>
                  <a:cubicBezTo>
                    <a:pt x="2709" y="2192"/>
                    <a:pt x="3222" y="440"/>
                    <a:pt x="3222" y="440"/>
                  </a:cubicBezTo>
                  <a:cubicBezTo>
                    <a:pt x="3255" y="226"/>
                    <a:pt x="3114" y="1"/>
                    <a:pt x="3003"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8" name="Google Shape;1215;p49">
              <a:extLst>
                <a:ext uri="{FF2B5EF4-FFF2-40B4-BE49-F238E27FC236}">
                  <a16:creationId xmlns:a16="http://schemas.microsoft.com/office/drawing/2014/main" id="{CECCA4E8-A8E7-499A-B73B-F3DFBA9D138D}"/>
                </a:ext>
              </a:extLst>
            </p:cNvPr>
            <p:cNvSpPr/>
            <p:nvPr/>
          </p:nvSpPr>
          <p:spPr>
            <a:xfrm>
              <a:off x="3718650" y="919875"/>
              <a:ext cx="317650" cy="352750"/>
            </a:xfrm>
            <a:custGeom>
              <a:avLst/>
              <a:gdLst/>
              <a:ahLst/>
              <a:cxnLst/>
              <a:rect l="l" t="t" r="r" b="b"/>
              <a:pathLst>
                <a:path w="12706" h="14110" extrusionOk="0">
                  <a:moveTo>
                    <a:pt x="9479" y="1"/>
                  </a:moveTo>
                  <a:lnTo>
                    <a:pt x="1494" y="1191"/>
                  </a:lnTo>
                  <a:lnTo>
                    <a:pt x="0" y="9994"/>
                  </a:lnTo>
                  <a:cubicBezTo>
                    <a:pt x="0" y="9994"/>
                    <a:pt x="3432" y="13379"/>
                    <a:pt x="5650" y="14056"/>
                  </a:cubicBezTo>
                  <a:cubicBezTo>
                    <a:pt x="5771" y="14092"/>
                    <a:pt x="5900" y="14109"/>
                    <a:pt x="6036" y="14109"/>
                  </a:cubicBezTo>
                  <a:cubicBezTo>
                    <a:pt x="8367" y="14109"/>
                    <a:pt x="12705" y="9104"/>
                    <a:pt x="12375" y="9060"/>
                  </a:cubicBezTo>
                  <a:lnTo>
                    <a:pt x="9479" y="1"/>
                  </a:ln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9" name="Google Shape;1216;p49">
              <a:extLst>
                <a:ext uri="{FF2B5EF4-FFF2-40B4-BE49-F238E27FC236}">
                  <a16:creationId xmlns:a16="http://schemas.microsoft.com/office/drawing/2014/main" id="{1CD72D11-EF0C-423D-8B97-4B0524A8DE1A}"/>
                </a:ext>
              </a:extLst>
            </p:cNvPr>
            <p:cNvSpPr/>
            <p:nvPr/>
          </p:nvSpPr>
          <p:spPr>
            <a:xfrm>
              <a:off x="3517850" y="339950"/>
              <a:ext cx="663575" cy="685600"/>
            </a:xfrm>
            <a:custGeom>
              <a:avLst/>
              <a:gdLst/>
              <a:ahLst/>
              <a:cxnLst/>
              <a:rect l="l" t="t" r="r" b="b"/>
              <a:pathLst>
                <a:path w="26543" h="27424" extrusionOk="0">
                  <a:moveTo>
                    <a:pt x="13197" y="0"/>
                  </a:moveTo>
                  <a:cubicBezTo>
                    <a:pt x="9283" y="0"/>
                    <a:pt x="5446" y="3223"/>
                    <a:pt x="3853" y="7391"/>
                  </a:cubicBezTo>
                  <a:cubicBezTo>
                    <a:pt x="3222" y="9072"/>
                    <a:pt x="2895" y="10846"/>
                    <a:pt x="2872" y="12644"/>
                  </a:cubicBezTo>
                  <a:cubicBezTo>
                    <a:pt x="2656" y="12589"/>
                    <a:pt x="2432" y="12561"/>
                    <a:pt x="2210" y="12561"/>
                  </a:cubicBezTo>
                  <a:cubicBezTo>
                    <a:pt x="1302" y="12561"/>
                    <a:pt x="421" y="13028"/>
                    <a:pt x="234" y="14022"/>
                  </a:cubicBezTo>
                  <a:cubicBezTo>
                    <a:pt x="0" y="15259"/>
                    <a:pt x="817" y="16847"/>
                    <a:pt x="1611" y="17734"/>
                  </a:cubicBezTo>
                  <a:cubicBezTo>
                    <a:pt x="2195" y="18365"/>
                    <a:pt x="4039" y="18832"/>
                    <a:pt x="4063" y="18902"/>
                  </a:cubicBezTo>
                  <a:cubicBezTo>
                    <a:pt x="4787" y="20886"/>
                    <a:pt x="6491" y="25533"/>
                    <a:pt x="11021" y="26957"/>
                  </a:cubicBezTo>
                  <a:cubicBezTo>
                    <a:pt x="12073" y="27281"/>
                    <a:pt x="12981" y="27424"/>
                    <a:pt x="13777" y="27424"/>
                  </a:cubicBezTo>
                  <a:cubicBezTo>
                    <a:pt x="16422" y="27424"/>
                    <a:pt x="17823" y="25844"/>
                    <a:pt x="19169" y="24085"/>
                  </a:cubicBezTo>
                  <a:cubicBezTo>
                    <a:pt x="20500" y="22357"/>
                    <a:pt x="22111" y="20653"/>
                    <a:pt x="22578" y="18691"/>
                  </a:cubicBezTo>
                  <a:cubicBezTo>
                    <a:pt x="24539" y="18178"/>
                    <a:pt x="25963" y="16543"/>
                    <a:pt x="26220" y="14536"/>
                  </a:cubicBezTo>
                  <a:cubicBezTo>
                    <a:pt x="26542" y="11846"/>
                    <a:pt x="24882" y="11031"/>
                    <a:pt x="23708" y="11031"/>
                  </a:cubicBezTo>
                  <a:cubicBezTo>
                    <a:pt x="23435" y="11031"/>
                    <a:pt x="23188" y="11075"/>
                    <a:pt x="22998" y="11150"/>
                  </a:cubicBezTo>
                  <a:cubicBezTo>
                    <a:pt x="22438" y="8138"/>
                    <a:pt x="21107" y="5313"/>
                    <a:pt x="19099" y="2978"/>
                  </a:cubicBezTo>
                  <a:cubicBezTo>
                    <a:pt x="17318" y="884"/>
                    <a:pt x="15247" y="0"/>
                    <a:pt x="13197"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30" name="Google Shape;1217;p49">
              <a:extLst>
                <a:ext uri="{FF2B5EF4-FFF2-40B4-BE49-F238E27FC236}">
                  <a16:creationId xmlns:a16="http://schemas.microsoft.com/office/drawing/2014/main" id="{957FD9B2-3D55-49B7-945E-35532C6EB44B}"/>
                </a:ext>
              </a:extLst>
            </p:cNvPr>
            <p:cNvSpPr/>
            <p:nvPr/>
          </p:nvSpPr>
          <p:spPr>
            <a:xfrm>
              <a:off x="3652100" y="1113675"/>
              <a:ext cx="423200" cy="197300"/>
            </a:xfrm>
            <a:custGeom>
              <a:avLst/>
              <a:gdLst/>
              <a:ahLst/>
              <a:cxnLst/>
              <a:rect l="l" t="t" r="r" b="b"/>
              <a:pathLst>
                <a:path w="16928" h="7892" extrusionOk="0">
                  <a:moveTo>
                    <a:pt x="14593" y="0"/>
                  </a:moveTo>
                  <a:lnTo>
                    <a:pt x="7799" y="5837"/>
                  </a:lnTo>
                  <a:lnTo>
                    <a:pt x="2639" y="1168"/>
                  </a:lnTo>
                  <a:lnTo>
                    <a:pt x="0" y="2055"/>
                  </a:lnTo>
                  <a:cubicBezTo>
                    <a:pt x="0" y="2055"/>
                    <a:pt x="6655" y="7378"/>
                    <a:pt x="7892" y="7588"/>
                  </a:cubicBezTo>
                  <a:cubicBezTo>
                    <a:pt x="9666" y="7892"/>
                    <a:pt x="16928" y="304"/>
                    <a:pt x="16928" y="304"/>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1" name="Google Shape;1218;p49">
              <a:extLst>
                <a:ext uri="{FF2B5EF4-FFF2-40B4-BE49-F238E27FC236}">
                  <a16:creationId xmlns:a16="http://schemas.microsoft.com/office/drawing/2014/main" id="{94F0629D-0E10-4B9C-8D9C-B650686B4E9F}"/>
                </a:ext>
              </a:extLst>
            </p:cNvPr>
            <p:cNvSpPr/>
            <p:nvPr/>
          </p:nvSpPr>
          <p:spPr>
            <a:xfrm>
              <a:off x="4287750" y="1172625"/>
              <a:ext cx="559800" cy="1752300"/>
            </a:xfrm>
            <a:custGeom>
              <a:avLst/>
              <a:gdLst/>
              <a:ahLst/>
              <a:cxnLst/>
              <a:rect l="l" t="t" r="r" b="b"/>
              <a:pathLst>
                <a:path w="22392" h="70092" extrusionOk="0">
                  <a:moveTo>
                    <a:pt x="9130" y="5277"/>
                  </a:moveTo>
                  <a:cubicBezTo>
                    <a:pt x="11068" y="8172"/>
                    <a:pt x="22391" y="34462"/>
                    <a:pt x="21574" y="38291"/>
                  </a:cubicBezTo>
                  <a:cubicBezTo>
                    <a:pt x="20780" y="42097"/>
                    <a:pt x="15947" y="69228"/>
                    <a:pt x="14943" y="69648"/>
                  </a:cubicBezTo>
                  <a:cubicBezTo>
                    <a:pt x="13963" y="70092"/>
                    <a:pt x="5230" y="65515"/>
                    <a:pt x="5230" y="65515"/>
                  </a:cubicBezTo>
                  <a:lnTo>
                    <a:pt x="9503" y="37568"/>
                  </a:lnTo>
                  <a:lnTo>
                    <a:pt x="3316" y="20103"/>
                  </a:lnTo>
                  <a:cubicBezTo>
                    <a:pt x="3316" y="20103"/>
                    <a:pt x="0" y="514"/>
                    <a:pt x="1238" y="257"/>
                  </a:cubicBezTo>
                  <a:cubicBezTo>
                    <a:pt x="2499" y="0"/>
                    <a:pt x="7215" y="2382"/>
                    <a:pt x="9130" y="5277"/>
                  </a:cubicBezTo>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2" name="Google Shape;1219;p49">
              <a:extLst>
                <a:ext uri="{FF2B5EF4-FFF2-40B4-BE49-F238E27FC236}">
                  <a16:creationId xmlns:a16="http://schemas.microsoft.com/office/drawing/2014/main" id="{4F00ABE2-1BA4-462D-B4CD-9A4C1D4F17E4}"/>
                </a:ext>
              </a:extLst>
            </p:cNvPr>
            <p:cNvSpPr/>
            <p:nvPr/>
          </p:nvSpPr>
          <p:spPr>
            <a:xfrm>
              <a:off x="4086375" y="2109425"/>
              <a:ext cx="335750" cy="407050"/>
            </a:xfrm>
            <a:custGeom>
              <a:avLst/>
              <a:gdLst/>
              <a:ahLst/>
              <a:cxnLst/>
              <a:rect l="l" t="t" r="r" b="b"/>
              <a:pathLst>
                <a:path w="13430" h="16282" extrusionOk="0">
                  <a:moveTo>
                    <a:pt x="526" y="1"/>
                  </a:moveTo>
                  <a:cubicBezTo>
                    <a:pt x="514" y="1"/>
                    <a:pt x="503" y="1"/>
                    <a:pt x="491" y="2"/>
                  </a:cubicBezTo>
                  <a:cubicBezTo>
                    <a:pt x="210" y="2"/>
                    <a:pt x="0" y="236"/>
                    <a:pt x="0" y="516"/>
                  </a:cubicBezTo>
                  <a:cubicBezTo>
                    <a:pt x="24" y="1030"/>
                    <a:pt x="654" y="13124"/>
                    <a:pt x="5347" y="15342"/>
                  </a:cubicBezTo>
                  <a:cubicBezTo>
                    <a:pt x="6772" y="16011"/>
                    <a:pt x="7917" y="16281"/>
                    <a:pt x="8894" y="16281"/>
                  </a:cubicBezTo>
                  <a:cubicBezTo>
                    <a:pt x="8974" y="16281"/>
                    <a:pt x="9052" y="16280"/>
                    <a:pt x="9129" y="16276"/>
                  </a:cubicBezTo>
                  <a:lnTo>
                    <a:pt x="9129" y="16253"/>
                  </a:lnTo>
                  <a:cubicBezTo>
                    <a:pt x="10857" y="16159"/>
                    <a:pt x="12001" y="15155"/>
                    <a:pt x="13075" y="13988"/>
                  </a:cubicBezTo>
                  <a:cubicBezTo>
                    <a:pt x="13430" y="13633"/>
                    <a:pt x="13084" y="13144"/>
                    <a:pt x="12703" y="13144"/>
                  </a:cubicBezTo>
                  <a:cubicBezTo>
                    <a:pt x="12582" y="13144"/>
                    <a:pt x="12458" y="13193"/>
                    <a:pt x="12352" y="13311"/>
                  </a:cubicBezTo>
                  <a:cubicBezTo>
                    <a:pt x="11329" y="14410"/>
                    <a:pt x="10346" y="15270"/>
                    <a:pt x="8802" y="15270"/>
                  </a:cubicBezTo>
                  <a:cubicBezTo>
                    <a:pt x="7985" y="15270"/>
                    <a:pt x="7011" y="15029"/>
                    <a:pt x="5791" y="14455"/>
                  </a:cubicBezTo>
                  <a:cubicBezTo>
                    <a:pt x="1611" y="12470"/>
                    <a:pt x="1004" y="586"/>
                    <a:pt x="1004" y="469"/>
                  </a:cubicBezTo>
                  <a:cubicBezTo>
                    <a:pt x="982" y="224"/>
                    <a:pt x="769" y="1"/>
                    <a:pt x="526"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3" name="Google Shape;1220;p49">
              <a:extLst>
                <a:ext uri="{FF2B5EF4-FFF2-40B4-BE49-F238E27FC236}">
                  <a16:creationId xmlns:a16="http://schemas.microsoft.com/office/drawing/2014/main" id="{B41C2193-9794-483E-8C83-F6593AE9CB3A}"/>
                </a:ext>
              </a:extLst>
            </p:cNvPr>
            <p:cNvSpPr/>
            <p:nvPr/>
          </p:nvSpPr>
          <p:spPr>
            <a:xfrm>
              <a:off x="4381150" y="2416600"/>
              <a:ext cx="53725" cy="54850"/>
            </a:xfrm>
            <a:custGeom>
              <a:avLst/>
              <a:gdLst/>
              <a:ahLst/>
              <a:cxnLst/>
              <a:rect l="l" t="t" r="r" b="b"/>
              <a:pathLst>
                <a:path w="2149" h="2194" extrusionOk="0">
                  <a:moveTo>
                    <a:pt x="1276" y="0"/>
                  </a:moveTo>
                  <a:cubicBezTo>
                    <a:pt x="1114" y="0"/>
                    <a:pt x="923" y="76"/>
                    <a:pt x="701" y="277"/>
                  </a:cubicBezTo>
                  <a:cubicBezTo>
                    <a:pt x="701" y="277"/>
                    <a:pt x="0" y="1141"/>
                    <a:pt x="94" y="1421"/>
                  </a:cubicBezTo>
                  <a:cubicBezTo>
                    <a:pt x="177" y="1650"/>
                    <a:pt x="483" y="2194"/>
                    <a:pt x="879" y="2194"/>
                  </a:cubicBezTo>
                  <a:cubicBezTo>
                    <a:pt x="927" y="2194"/>
                    <a:pt x="977" y="2186"/>
                    <a:pt x="1028" y="2168"/>
                  </a:cubicBezTo>
                  <a:cubicBezTo>
                    <a:pt x="1494" y="2004"/>
                    <a:pt x="2148" y="884"/>
                    <a:pt x="1985" y="603"/>
                  </a:cubicBezTo>
                  <a:cubicBezTo>
                    <a:pt x="1886" y="423"/>
                    <a:pt x="1661" y="0"/>
                    <a:pt x="1276"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4" name="Google Shape;1221;p49">
              <a:extLst>
                <a:ext uri="{FF2B5EF4-FFF2-40B4-BE49-F238E27FC236}">
                  <a16:creationId xmlns:a16="http://schemas.microsoft.com/office/drawing/2014/main" id="{57BECC72-D961-4E9A-B7A1-392B31D7F16A}"/>
                </a:ext>
              </a:extLst>
            </p:cNvPr>
            <p:cNvSpPr/>
            <p:nvPr/>
          </p:nvSpPr>
          <p:spPr>
            <a:xfrm>
              <a:off x="4093700" y="2093650"/>
              <a:ext cx="316075" cy="428700"/>
            </a:xfrm>
            <a:custGeom>
              <a:avLst/>
              <a:gdLst/>
              <a:ahLst/>
              <a:cxnLst/>
              <a:rect l="l" t="t" r="r" b="b"/>
              <a:pathLst>
                <a:path w="12643" h="17148" extrusionOk="0">
                  <a:moveTo>
                    <a:pt x="11358" y="1"/>
                  </a:moveTo>
                  <a:cubicBezTo>
                    <a:pt x="11343" y="1"/>
                    <a:pt x="11327" y="2"/>
                    <a:pt x="11311" y="3"/>
                  </a:cubicBezTo>
                  <a:cubicBezTo>
                    <a:pt x="11031" y="3"/>
                    <a:pt x="10821" y="260"/>
                    <a:pt x="10844" y="517"/>
                  </a:cubicBezTo>
                  <a:cubicBezTo>
                    <a:pt x="10844" y="633"/>
                    <a:pt x="11615" y="12518"/>
                    <a:pt x="7692" y="14946"/>
                  </a:cubicBezTo>
                  <a:cubicBezTo>
                    <a:pt x="6326" y="15802"/>
                    <a:pt x="5252" y="16143"/>
                    <a:pt x="4340" y="16143"/>
                  </a:cubicBezTo>
                  <a:cubicBezTo>
                    <a:pt x="3040" y="16143"/>
                    <a:pt x="2067" y="15450"/>
                    <a:pt x="1038" y="14572"/>
                  </a:cubicBezTo>
                  <a:cubicBezTo>
                    <a:pt x="937" y="14485"/>
                    <a:pt x="828" y="14448"/>
                    <a:pt x="725" y="14448"/>
                  </a:cubicBezTo>
                  <a:cubicBezTo>
                    <a:pt x="327" y="14448"/>
                    <a:pt x="0" y="14991"/>
                    <a:pt x="408" y="15343"/>
                  </a:cubicBezTo>
                  <a:cubicBezTo>
                    <a:pt x="1539" y="16319"/>
                    <a:pt x="2734" y="17147"/>
                    <a:pt x="4332" y="17147"/>
                  </a:cubicBezTo>
                  <a:cubicBezTo>
                    <a:pt x="4416" y="17147"/>
                    <a:pt x="4501" y="17145"/>
                    <a:pt x="4587" y="17140"/>
                  </a:cubicBezTo>
                  <a:cubicBezTo>
                    <a:pt x="5614" y="17070"/>
                    <a:pt x="6805" y="16697"/>
                    <a:pt x="8229" y="15786"/>
                  </a:cubicBezTo>
                  <a:cubicBezTo>
                    <a:pt x="12642" y="13031"/>
                    <a:pt x="11872" y="960"/>
                    <a:pt x="11848" y="447"/>
                  </a:cubicBezTo>
                  <a:cubicBezTo>
                    <a:pt x="11826" y="182"/>
                    <a:pt x="11617" y="1"/>
                    <a:pt x="11358"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5" name="Google Shape;1222;p49">
              <a:extLst>
                <a:ext uri="{FF2B5EF4-FFF2-40B4-BE49-F238E27FC236}">
                  <a16:creationId xmlns:a16="http://schemas.microsoft.com/office/drawing/2014/main" id="{F3D74417-D77A-4915-A78C-324AC4B473E0}"/>
                </a:ext>
              </a:extLst>
            </p:cNvPr>
            <p:cNvSpPr/>
            <p:nvPr/>
          </p:nvSpPr>
          <p:spPr>
            <a:xfrm>
              <a:off x="4079950" y="2434625"/>
              <a:ext cx="54300" cy="53450"/>
            </a:xfrm>
            <a:custGeom>
              <a:avLst/>
              <a:gdLst/>
              <a:ahLst/>
              <a:cxnLst/>
              <a:rect l="l" t="t" r="r" b="b"/>
              <a:pathLst>
                <a:path w="2172" h="2138" extrusionOk="0">
                  <a:moveTo>
                    <a:pt x="834" y="0"/>
                  </a:moveTo>
                  <a:cubicBezTo>
                    <a:pt x="404" y="0"/>
                    <a:pt x="227" y="492"/>
                    <a:pt x="141" y="700"/>
                  </a:cubicBezTo>
                  <a:cubicBezTo>
                    <a:pt x="1" y="980"/>
                    <a:pt x="794" y="2007"/>
                    <a:pt x="1261" y="2124"/>
                  </a:cubicBezTo>
                  <a:cubicBezTo>
                    <a:pt x="1300" y="2133"/>
                    <a:pt x="1337" y="2137"/>
                    <a:pt x="1372" y="2137"/>
                  </a:cubicBezTo>
                  <a:cubicBezTo>
                    <a:pt x="1794" y="2137"/>
                    <a:pt x="2037" y="1542"/>
                    <a:pt x="2102" y="1283"/>
                  </a:cubicBezTo>
                  <a:cubicBezTo>
                    <a:pt x="2172" y="1003"/>
                    <a:pt x="1378" y="209"/>
                    <a:pt x="1378" y="209"/>
                  </a:cubicBezTo>
                  <a:cubicBezTo>
                    <a:pt x="1162" y="59"/>
                    <a:pt x="983" y="0"/>
                    <a:pt x="834"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6" name="Google Shape;1223;p49">
              <a:extLst>
                <a:ext uri="{FF2B5EF4-FFF2-40B4-BE49-F238E27FC236}">
                  <a16:creationId xmlns:a16="http://schemas.microsoft.com/office/drawing/2014/main" id="{376535F2-0343-464F-A80D-66C13E30EB51}"/>
                </a:ext>
              </a:extLst>
            </p:cNvPr>
            <p:cNvSpPr/>
            <p:nvPr/>
          </p:nvSpPr>
          <p:spPr>
            <a:xfrm>
              <a:off x="4002325" y="1069900"/>
              <a:ext cx="256850" cy="772850"/>
            </a:xfrm>
            <a:custGeom>
              <a:avLst/>
              <a:gdLst/>
              <a:ahLst/>
              <a:cxnLst/>
              <a:rect l="l" t="t" r="r" b="b"/>
              <a:pathLst>
                <a:path w="10274" h="30914" extrusionOk="0">
                  <a:moveTo>
                    <a:pt x="0" y="0"/>
                  </a:moveTo>
                  <a:cubicBezTo>
                    <a:pt x="0" y="0"/>
                    <a:pt x="3456" y="280"/>
                    <a:pt x="6001" y="4226"/>
                  </a:cubicBezTo>
                  <a:cubicBezTo>
                    <a:pt x="8546" y="8172"/>
                    <a:pt x="10273" y="27761"/>
                    <a:pt x="9923" y="30913"/>
                  </a:cubicBezTo>
                  <a:lnTo>
                    <a:pt x="8756" y="30446"/>
                  </a:lnTo>
                  <a:cubicBezTo>
                    <a:pt x="8756" y="30446"/>
                    <a:pt x="7682" y="7448"/>
                    <a:pt x="4460" y="4039"/>
                  </a:cubicBezTo>
                  <a:cubicBezTo>
                    <a:pt x="1495" y="911"/>
                    <a:pt x="304" y="1168"/>
                    <a:pt x="304" y="1168"/>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7" name="Google Shape;1224;p49">
              <a:extLst>
                <a:ext uri="{FF2B5EF4-FFF2-40B4-BE49-F238E27FC236}">
                  <a16:creationId xmlns:a16="http://schemas.microsoft.com/office/drawing/2014/main" id="{2067B53A-B5CC-4039-8504-88E617EDF4FE}"/>
                </a:ext>
              </a:extLst>
            </p:cNvPr>
            <p:cNvSpPr/>
            <p:nvPr/>
          </p:nvSpPr>
          <p:spPr>
            <a:xfrm>
              <a:off x="4075275" y="1811125"/>
              <a:ext cx="322225" cy="331650"/>
            </a:xfrm>
            <a:custGeom>
              <a:avLst/>
              <a:gdLst/>
              <a:ahLst/>
              <a:cxnLst/>
              <a:rect l="l" t="t" r="r" b="b"/>
              <a:pathLst>
                <a:path w="12889" h="13266" extrusionOk="0">
                  <a:moveTo>
                    <a:pt x="6145" y="0"/>
                  </a:moveTo>
                  <a:cubicBezTo>
                    <a:pt x="5033" y="0"/>
                    <a:pt x="3956" y="463"/>
                    <a:pt x="3176" y="1288"/>
                  </a:cubicBezTo>
                  <a:cubicBezTo>
                    <a:pt x="1" y="4486"/>
                    <a:pt x="281" y="12845"/>
                    <a:pt x="281" y="13195"/>
                  </a:cubicBezTo>
                  <a:lnTo>
                    <a:pt x="1612" y="13148"/>
                  </a:lnTo>
                  <a:cubicBezTo>
                    <a:pt x="1612" y="13078"/>
                    <a:pt x="1332" y="5023"/>
                    <a:pt x="4110" y="2221"/>
                  </a:cubicBezTo>
                  <a:cubicBezTo>
                    <a:pt x="4650" y="1636"/>
                    <a:pt x="5408" y="1333"/>
                    <a:pt x="6194" y="1333"/>
                  </a:cubicBezTo>
                  <a:cubicBezTo>
                    <a:pt x="6223" y="1333"/>
                    <a:pt x="6252" y="1333"/>
                    <a:pt x="6281" y="1334"/>
                  </a:cubicBezTo>
                  <a:cubicBezTo>
                    <a:pt x="10367" y="1451"/>
                    <a:pt x="10951" y="5187"/>
                    <a:pt x="11371" y="10860"/>
                  </a:cubicBezTo>
                  <a:cubicBezTo>
                    <a:pt x="11441" y="11654"/>
                    <a:pt x="11488" y="12471"/>
                    <a:pt x="11581" y="13265"/>
                  </a:cubicBezTo>
                  <a:lnTo>
                    <a:pt x="12889" y="13125"/>
                  </a:lnTo>
                  <a:cubicBezTo>
                    <a:pt x="12819" y="12355"/>
                    <a:pt x="12749" y="11537"/>
                    <a:pt x="12702" y="10767"/>
                  </a:cubicBezTo>
                  <a:cubicBezTo>
                    <a:pt x="12329" y="5794"/>
                    <a:pt x="11908" y="167"/>
                    <a:pt x="6305" y="3"/>
                  </a:cubicBezTo>
                  <a:cubicBezTo>
                    <a:pt x="6251" y="1"/>
                    <a:pt x="6198" y="0"/>
                    <a:pt x="6145"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8" name="Google Shape;1225;p49">
              <a:extLst>
                <a:ext uri="{FF2B5EF4-FFF2-40B4-BE49-F238E27FC236}">
                  <a16:creationId xmlns:a16="http://schemas.microsoft.com/office/drawing/2014/main" id="{ED8EA120-C12F-4800-A0F1-FC5EFC4AC086}"/>
                </a:ext>
              </a:extLst>
            </p:cNvPr>
            <p:cNvSpPr/>
            <p:nvPr/>
          </p:nvSpPr>
          <p:spPr>
            <a:xfrm>
              <a:off x="3485750" y="1113675"/>
              <a:ext cx="239325" cy="577875"/>
            </a:xfrm>
            <a:custGeom>
              <a:avLst/>
              <a:gdLst/>
              <a:ahLst/>
              <a:cxnLst/>
              <a:rect l="l" t="t" r="r" b="b"/>
              <a:pathLst>
                <a:path w="9573" h="23115" extrusionOk="0">
                  <a:moveTo>
                    <a:pt x="9573" y="0"/>
                  </a:moveTo>
                  <a:lnTo>
                    <a:pt x="9573" y="0"/>
                  </a:lnTo>
                  <a:cubicBezTo>
                    <a:pt x="6608" y="1308"/>
                    <a:pt x="4133" y="3526"/>
                    <a:pt x="2475" y="6328"/>
                  </a:cubicBezTo>
                  <a:cubicBezTo>
                    <a:pt x="0" y="10484"/>
                    <a:pt x="911" y="23115"/>
                    <a:pt x="911" y="23115"/>
                  </a:cubicBezTo>
                  <a:lnTo>
                    <a:pt x="2078" y="22998"/>
                  </a:lnTo>
                  <a:cubicBezTo>
                    <a:pt x="2078" y="22998"/>
                    <a:pt x="1448" y="12165"/>
                    <a:pt x="3129" y="7705"/>
                  </a:cubicBezTo>
                  <a:cubicBezTo>
                    <a:pt x="4810" y="3246"/>
                    <a:pt x="9293" y="1168"/>
                    <a:pt x="9293" y="1168"/>
                  </a:cubicBezTo>
                  <a:lnTo>
                    <a:pt x="9573"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9" name="Google Shape;1226;p49">
              <a:extLst>
                <a:ext uri="{FF2B5EF4-FFF2-40B4-BE49-F238E27FC236}">
                  <a16:creationId xmlns:a16="http://schemas.microsoft.com/office/drawing/2014/main" id="{7FB32D36-5A01-42DD-9D5E-0F70B593A2B1}"/>
                </a:ext>
              </a:extLst>
            </p:cNvPr>
            <p:cNvSpPr/>
            <p:nvPr/>
          </p:nvSpPr>
          <p:spPr>
            <a:xfrm>
              <a:off x="3417450" y="1676950"/>
              <a:ext cx="215400" cy="216000"/>
            </a:xfrm>
            <a:custGeom>
              <a:avLst/>
              <a:gdLst/>
              <a:ahLst/>
              <a:cxnLst/>
              <a:rect l="l" t="t" r="r" b="b"/>
              <a:pathLst>
                <a:path w="8616" h="8640" extrusionOk="0">
                  <a:moveTo>
                    <a:pt x="8616" y="3713"/>
                  </a:moveTo>
                  <a:cubicBezTo>
                    <a:pt x="8592" y="7005"/>
                    <a:pt x="4623" y="8639"/>
                    <a:pt x="2312" y="6304"/>
                  </a:cubicBezTo>
                  <a:cubicBezTo>
                    <a:pt x="0" y="3969"/>
                    <a:pt x="1658" y="0"/>
                    <a:pt x="4927" y="24"/>
                  </a:cubicBezTo>
                  <a:cubicBezTo>
                    <a:pt x="6958" y="24"/>
                    <a:pt x="8616" y="1681"/>
                    <a:pt x="8616" y="3713"/>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40" name="Google Shape;1227;p49">
              <a:extLst>
                <a:ext uri="{FF2B5EF4-FFF2-40B4-BE49-F238E27FC236}">
                  <a16:creationId xmlns:a16="http://schemas.microsoft.com/office/drawing/2014/main" id="{6E58529F-67D7-409B-9E71-F6D8478D001B}"/>
                </a:ext>
              </a:extLst>
            </p:cNvPr>
            <p:cNvSpPr/>
            <p:nvPr/>
          </p:nvSpPr>
          <p:spPr>
            <a:xfrm>
              <a:off x="3498575" y="1738225"/>
              <a:ext cx="73000" cy="73000"/>
            </a:xfrm>
            <a:custGeom>
              <a:avLst/>
              <a:gdLst/>
              <a:ahLst/>
              <a:cxnLst/>
              <a:rect l="l" t="t" r="r" b="b"/>
              <a:pathLst>
                <a:path w="2920" h="2920" extrusionOk="0">
                  <a:moveTo>
                    <a:pt x="2919" y="1262"/>
                  </a:moveTo>
                  <a:cubicBezTo>
                    <a:pt x="2919" y="2359"/>
                    <a:pt x="1565" y="2919"/>
                    <a:pt x="795" y="2126"/>
                  </a:cubicBezTo>
                  <a:cubicBezTo>
                    <a:pt x="1" y="1332"/>
                    <a:pt x="561" y="1"/>
                    <a:pt x="1682" y="1"/>
                  </a:cubicBezTo>
                  <a:cubicBezTo>
                    <a:pt x="2359" y="1"/>
                    <a:pt x="2919" y="561"/>
                    <a:pt x="2919" y="1262"/>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1" name="Google Shape;1228;p49">
              <a:extLst>
                <a:ext uri="{FF2B5EF4-FFF2-40B4-BE49-F238E27FC236}">
                  <a16:creationId xmlns:a16="http://schemas.microsoft.com/office/drawing/2014/main" id="{57EBACAF-B357-4DBC-BC94-EF94F695A4A5}"/>
                </a:ext>
              </a:extLst>
            </p:cNvPr>
            <p:cNvSpPr/>
            <p:nvPr/>
          </p:nvSpPr>
          <p:spPr>
            <a:xfrm>
              <a:off x="3722725" y="680550"/>
              <a:ext cx="47875" cy="47900"/>
            </a:xfrm>
            <a:custGeom>
              <a:avLst/>
              <a:gdLst/>
              <a:ahLst/>
              <a:cxnLst/>
              <a:rect l="l" t="t" r="r" b="b"/>
              <a:pathLst>
                <a:path w="1915" h="1916" extrusionOk="0">
                  <a:moveTo>
                    <a:pt x="934" y="1"/>
                  </a:moveTo>
                  <a:cubicBezTo>
                    <a:pt x="561" y="1"/>
                    <a:pt x="211" y="258"/>
                    <a:pt x="71" y="631"/>
                  </a:cubicBezTo>
                  <a:cubicBezTo>
                    <a:pt x="24" y="725"/>
                    <a:pt x="0" y="865"/>
                    <a:pt x="0" y="982"/>
                  </a:cubicBezTo>
                  <a:lnTo>
                    <a:pt x="47" y="1215"/>
                  </a:lnTo>
                  <a:cubicBezTo>
                    <a:pt x="94" y="1378"/>
                    <a:pt x="187" y="1542"/>
                    <a:pt x="304" y="1659"/>
                  </a:cubicBezTo>
                  <a:cubicBezTo>
                    <a:pt x="374" y="1705"/>
                    <a:pt x="444" y="1752"/>
                    <a:pt x="514" y="1799"/>
                  </a:cubicBezTo>
                  <a:cubicBezTo>
                    <a:pt x="654" y="1869"/>
                    <a:pt x="818" y="1915"/>
                    <a:pt x="981" y="1915"/>
                  </a:cubicBezTo>
                  <a:cubicBezTo>
                    <a:pt x="1098" y="1915"/>
                    <a:pt x="1238" y="1892"/>
                    <a:pt x="1331" y="1822"/>
                  </a:cubicBezTo>
                  <a:cubicBezTo>
                    <a:pt x="1682" y="1682"/>
                    <a:pt x="1915" y="1332"/>
                    <a:pt x="1915" y="935"/>
                  </a:cubicBezTo>
                  <a:lnTo>
                    <a:pt x="1892" y="701"/>
                  </a:lnTo>
                  <a:cubicBezTo>
                    <a:pt x="1845" y="538"/>
                    <a:pt x="1752" y="374"/>
                    <a:pt x="1635" y="258"/>
                  </a:cubicBezTo>
                  <a:lnTo>
                    <a:pt x="1425" y="118"/>
                  </a:lnTo>
                  <a:cubicBezTo>
                    <a:pt x="1261" y="48"/>
                    <a:pt x="1098" y="1"/>
                    <a:pt x="934"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2" name="Google Shape;1229;p49">
              <a:extLst>
                <a:ext uri="{FF2B5EF4-FFF2-40B4-BE49-F238E27FC236}">
                  <a16:creationId xmlns:a16="http://schemas.microsoft.com/office/drawing/2014/main" id="{C82E2060-DC4B-4DA0-BA1A-C89DFC7B9463}"/>
                </a:ext>
              </a:extLst>
            </p:cNvPr>
            <p:cNvSpPr/>
            <p:nvPr/>
          </p:nvSpPr>
          <p:spPr>
            <a:xfrm>
              <a:off x="3879750" y="680550"/>
              <a:ext cx="47875" cy="47900"/>
            </a:xfrm>
            <a:custGeom>
              <a:avLst/>
              <a:gdLst/>
              <a:ahLst/>
              <a:cxnLst/>
              <a:rect l="l" t="t" r="r" b="b"/>
              <a:pathLst>
                <a:path w="1915" h="1916" extrusionOk="0">
                  <a:moveTo>
                    <a:pt x="957" y="1"/>
                  </a:moveTo>
                  <a:cubicBezTo>
                    <a:pt x="560" y="1"/>
                    <a:pt x="210" y="258"/>
                    <a:pt x="94" y="631"/>
                  </a:cubicBezTo>
                  <a:cubicBezTo>
                    <a:pt x="23" y="725"/>
                    <a:pt x="0" y="865"/>
                    <a:pt x="23" y="982"/>
                  </a:cubicBezTo>
                  <a:lnTo>
                    <a:pt x="47" y="1215"/>
                  </a:lnTo>
                  <a:cubicBezTo>
                    <a:pt x="94" y="1378"/>
                    <a:pt x="187" y="1542"/>
                    <a:pt x="304" y="1659"/>
                  </a:cubicBezTo>
                  <a:cubicBezTo>
                    <a:pt x="374" y="1705"/>
                    <a:pt x="444" y="1752"/>
                    <a:pt x="514" y="1799"/>
                  </a:cubicBezTo>
                  <a:cubicBezTo>
                    <a:pt x="654" y="1869"/>
                    <a:pt x="817" y="1915"/>
                    <a:pt x="981" y="1915"/>
                  </a:cubicBezTo>
                  <a:cubicBezTo>
                    <a:pt x="1121" y="1915"/>
                    <a:pt x="1238" y="1892"/>
                    <a:pt x="1354" y="1822"/>
                  </a:cubicBezTo>
                  <a:cubicBezTo>
                    <a:pt x="1471" y="1799"/>
                    <a:pt x="1564" y="1705"/>
                    <a:pt x="1658" y="1612"/>
                  </a:cubicBezTo>
                  <a:cubicBezTo>
                    <a:pt x="1821" y="1425"/>
                    <a:pt x="1915" y="1192"/>
                    <a:pt x="1915" y="935"/>
                  </a:cubicBezTo>
                  <a:cubicBezTo>
                    <a:pt x="1915" y="865"/>
                    <a:pt x="1891" y="771"/>
                    <a:pt x="1891" y="701"/>
                  </a:cubicBezTo>
                  <a:cubicBezTo>
                    <a:pt x="1845" y="538"/>
                    <a:pt x="1751" y="374"/>
                    <a:pt x="1634" y="258"/>
                  </a:cubicBezTo>
                  <a:cubicBezTo>
                    <a:pt x="1564" y="211"/>
                    <a:pt x="1494" y="164"/>
                    <a:pt x="1424" y="118"/>
                  </a:cubicBezTo>
                  <a:cubicBezTo>
                    <a:pt x="1284" y="48"/>
                    <a:pt x="1121" y="1"/>
                    <a:pt x="957"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3" name="Google Shape;1230;p49">
              <a:extLst>
                <a:ext uri="{FF2B5EF4-FFF2-40B4-BE49-F238E27FC236}">
                  <a16:creationId xmlns:a16="http://schemas.microsoft.com/office/drawing/2014/main" id="{C36CC1F9-5A7E-4F7E-A71C-B21133FEDD5C}"/>
                </a:ext>
              </a:extLst>
            </p:cNvPr>
            <p:cNvSpPr/>
            <p:nvPr/>
          </p:nvSpPr>
          <p:spPr>
            <a:xfrm>
              <a:off x="3703450" y="608750"/>
              <a:ext cx="80000" cy="38575"/>
            </a:xfrm>
            <a:custGeom>
              <a:avLst/>
              <a:gdLst/>
              <a:ahLst/>
              <a:cxnLst/>
              <a:rect l="l" t="t" r="r" b="b"/>
              <a:pathLst>
                <a:path w="3200" h="1543" extrusionOk="0">
                  <a:moveTo>
                    <a:pt x="1618" y="1"/>
                  </a:moveTo>
                  <a:cubicBezTo>
                    <a:pt x="1608" y="1"/>
                    <a:pt x="1598" y="1"/>
                    <a:pt x="1589" y="1"/>
                  </a:cubicBezTo>
                  <a:cubicBezTo>
                    <a:pt x="491" y="24"/>
                    <a:pt x="1" y="1542"/>
                    <a:pt x="1" y="1542"/>
                  </a:cubicBezTo>
                  <a:cubicBezTo>
                    <a:pt x="491" y="1262"/>
                    <a:pt x="1028" y="1052"/>
                    <a:pt x="1589" y="888"/>
                  </a:cubicBezTo>
                  <a:cubicBezTo>
                    <a:pt x="1723" y="877"/>
                    <a:pt x="1859" y="871"/>
                    <a:pt x="1995" y="871"/>
                  </a:cubicBezTo>
                  <a:cubicBezTo>
                    <a:pt x="2403" y="871"/>
                    <a:pt x="2814" y="923"/>
                    <a:pt x="3200" y="1028"/>
                  </a:cubicBezTo>
                  <a:cubicBezTo>
                    <a:pt x="3200" y="1028"/>
                    <a:pt x="2492" y="1"/>
                    <a:pt x="1618"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4" name="Google Shape;1231;p49">
              <a:extLst>
                <a:ext uri="{FF2B5EF4-FFF2-40B4-BE49-F238E27FC236}">
                  <a16:creationId xmlns:a16="http://schemas.microsoft.com/office/drawing/2014/main" id="{9D68761C-CC6B-4976-A7C5-9021DA6C60B3}"/>
                </a:ext>
              </a:extLst>
            </p:cNvPr>
            <p:cNvSpPr/>
            <p:nvPr/>
          </p:nvSpPr>
          <p:spPr>
            <a:xfrm>
              <a:off x="3865150" y="608750"/>
              <a:ext cx="80575" cy="38575"/>
            </a:xfrm>
            <a:custGeom>
              <a:avLst/>
              <a:gdLst/>
              <a:ahLst/>
              <a:cxnLst/>
              <a:rect l="l" t="t" r="r" b="b"/>
              <a:pathLst>
                <a:path w="3223" h="1543" extrusionOk="0">
                  <a:moveTo>
                    <a:pt x="1582" y="1"/>
                  </a:moveTo>
                  <a:cubicBezTo>
                    <a:pt x="708" y="1"/>
                    <a:pt x="0" y="1028"/>
                    <a:pt x="0" y="1028"/>
                  </a:cubicBezTo>
                  <a:cubicBezTo>
                    <a:pt x="381" y="913"/>
                    <a:pt x="762" y="867"/>
                    <a:pt x="1143" y="867"/>
                  </a:cubicBezTo>
                  <a:cubicBezTo>
                    <a:pt x="1299" y="867"/>
                    <a:pt x="1455" y="875"/>
                    <a:pt x="1611" y="888"/>
                  </a:cubicBezTo>
                  <a:cubicBezTo>
                    <a:pt x="2172" y="1052"/>
                    <a:pt x="2709" y="1262"/>
                    <a:pt x="3222" y="1542"/>
                  </a:cubicBezTo>
                  <a:cubicBezTo>
                    <a:pt x="3222" y="1542"/>
                    <a:pt x="2732" y="24"/>
                    <a:pt x="1611" y="1"/>
                  </a:cubicBezTo>
                  <a:cubicBezTo>
                    <a:pt x="1602" y="1"/>
                    <a:pt x="1592" y="1"/>
                    <a:pt x="1582"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5" name="Google Shape;1232;p49">
              <a:extLst>
                <a:ext uri="{FF2B5EF4-FFF2-40B4-BE49-F238E27FC236}">
                  <a16:creationId xmlns:a16="http://schemas.microsoft.com/office/drawing/2014/main" id="{9679FEA4-784D-43A4-8AF8-A527BCCD90D8}"/>
                </a:ext>
              </a:extLst>
            </p:cNvPr>
            <p:cNvSpPr/>
            <p:nvPr/>
          </p:nvSpPr>
          <p:spPr>
            <a:xfrm>
              <a:off x="3777000" y="842825"/>
              <a:ext cx="138950" cy="67750"/>
            </a:xfrm>
            <a:custGeom>
              <a:avLst/>
              <a:gdLst/>
              <a:ahLst/>
              <a:cxnLst/>
              <a:rect l="l" t="t" r="r" b="b"/>
              <a:pathLst>
                <a:path w="5558" h="2710" extrusionOk="0">
                  <a:moveTo>
                    <a:pt x="5558" y="1"/>
                  </a:moveTo>
                  <a:lnTo>
                    <a:pt x="5558" y="1"/>
                  </a:lnTo>
                  <a:cubicBezTo>
                    <a:pt x="5558" y="1"/>
                    <a:pt x="3970" y="981"/>
                    <a:pt x="2382" y="981"/>
                  </a:cubicBezTo>
                  <a:cubicBezTo>
                    <a:pt x="2305" y="986"/>
                    <a:pt x="2228" y="988"/>
                    <a:pt x="2151" y="988"/>
                  </a:cubicBezTo>
                  <a:cubicBezTo>
                    <a:pt x="1392" y="988"/>
                    <a:pt x="658" y="781"/>
                    <a:pt x="1" y="421"/>
                  </a:cubicBezTo>
                  <a:lnTo>
                    <a:pt x="1" y="421"/>
                  </a:lnTo>
                  <a:cubicBezTo>
                    <a:pt x="1" y="421"/>
                    <a:pt x="188" y="2709"/>
                    <a:pt x="2709" y="2709"/>
                  </a:cubicBezTo>
                  <a:cubicBezTo>
                    <a:pt x="2720" y="2709"/>
                    <a:pt x="2730" y="2709"/>
                    <a:pt x="2741" y="2709"/>
                  </a:cubicBezTo>
                  <a:cubicBezTo>
                    <a:pt x="5210" y="2709"/>
                    <a:pt x="5558" y="1"/>
                    <a:pt x="555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6" name="Google Shape;1233;p49">
              <a:extLst>
                <a:ext uri="{FF2B5EF4-FFF2-40B4-BE49-F238E27FC236}">
                  <a16:creationId xmlns:a16="http://schemas.microsoft.com/office/drawing/2014/main" id="{F5B10948-332C-4BA4-85A1-7A806866CC03}"/>
                </a:ext>
              </a:extLst>
            </p:cNvPr>
            <p:cNvSpPr/>
            <p:nvPr/>
          </p:nvSpPr>
          <p:spPr>
            <a:xfrm>
              <a:off x="3791025" y="639550"/>
              <a:ext cx="52550" cy="178525"/>
            </a:xfrm>
            <a:custGeom>
              <a:avLst/>
              <a:gdLst/>
              <a:ahLst/>
              <a:cxnLst/>
              <a:rect l="l" t="t" r="r" b="b"/>
              <a:pathLst>
                <a:path w="2102" h="7141" extrusionOk="0">
                  <a:moveTo>
                    <a:pt x="1188" y="0"/>
                  </a:moveTo>
                  <a:cubicBezTo>
                    <a:pt x="1122" y="0"/>
                    <a:pt x="1051" y="60"/>
                    <a:pt x="1051" y="147"/>
                  </a:cubicBezTo>
                  <a:cubicBezTo>
                    <a:pt x="1051" y="1011"/>
                    <a:pt x="1261" y="1874"/>
                    <a:pt x="1238" y="2762"/>
                  </a:cubicBezTo>
                  <a:cubicBezTo>
                    <a:pt x="1238" y="3532"/>
                    <a:pt x="1074" y="4256"/>
                    <a:pt x="771" y="4933"/>
                  </a:cubicBezTo>
                  <a:cubicBezTo>
                    <a:pt x="514" y="5423"/>
                    <a:pt x="0" y="5914"/>
                    <a:pt x="234" y="6497"/>
                  </a:cubicBezTo>
                  <a:cubicBezTo>
                    <a:pt x="447" y="6995"/>
                    <a:pt x="958" y="7141"/>
                    <a:pt x="1458" y="7141"/>
                  </a:cubicBezTo>
                  <a:cubicBezTo>
                    <a:pt x="1615" y="7141"/>
                    <a:pt x="1770" y="7127"/>
                    <a:pt x="1915" y="7104"/>
                  </a:cubicBezTo>
                  <a:cubicBezTo>
                    <a:pt x="2102" y="7058"/>
                    <a:pt x="2078" y="6824"/>
                    <a:pt x="1891" y="6801"/>
                  </a:cubicBezTo>
                  <a:cubicBezTo>
                    <a:pt x="1494" y="6778"/>
                    <a:pt x="1028" y="6824"/>
                    <a:pt x="724" y="6521"/>
                  </a:cubicBezTo>
                  <a:cubicBezTo>
                    <a:pt x="444" y="6217"/>
                    <a:pt x="607" y="5937"/>
                    <a:pt x="794" y="5657"/>
                  </a:cubicBezTo>
                  <a:cubicBezTo>
                    <a:pt x="1121" y="5143"/>
                    <a:pt x="1354" y="4606"/>
                    <a:pt x="1494" y="4022"/>
                  </a:cubicBezTo>
                  <a:cubicBezTo>
                    <a:pt x="1611" y="3415"/>
                    <a:pt x="1658" y="2808"/>
                    <a:pt x="1611" y="2201"/>
                  </a:cubicBezTo>
                  <a:cubicBezTo>
                    <a:pt x="1588" y="1477"/>
                    <a:pt x="1471" y="777"/>
                    <a:pt x="1284" y="77"/>
                  </a:cubicBezTo>
                  <a:cubicBezTo>
                    <a:pt x="1267" y="23"/>
                    <a:pt x="1228" y="0"/>
                    <a:pt x="1188"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7" name="Google Shape;1234;p49">
              <a:extLst>
                <a:ext uri="{FF2B5EF4-FFF2-40B4-BE49-F238E27FC236}">
                  <a16:creationId xmlns:a16="http://schemas.microsoft.com/office/drawing/2014/main" id="{8154C720-9058-449E-8D0D-CDC634893902}"/>
                </a:ext>
              </a:extLst>
            </p:cNvPr>
            <p:cNvSpPr/>
            <p:nvPr/>
          </p:nvSpPr>
          <p:spPr>
            <a:xfrm>
              <a:off x="3941025" y="3308975"/>
              <a:ext cx="455325" cy="220100"/>
            </a:xfrm>
            <a:custGeom>
              <a:avLst/>
              <a:gdLst/>
              <a:ahLst/>
              <a:cxnLst/>
              <a:rect l="l" t="t" r="r" b="b"/>
              <a:pathLst>
                <a:path w="18213" h="8804" extrusionOk="0">
                  <a:moveTo>
                    <a:pt x="17465" y="1"/>
                  </a:moveTo>
                  <a:cubicBezTo>
                    <a:pt x="13473" y="421"/>
                    <a:pt x="6818" y="818"/>
                    <a:pt x="1" y="1028"/>
                  </a:cubicBezTo>
                  <a:lnTo>
                    <a:pt x="701" y="8803"/>
                  </a:lnTo>
                  <a:lnTo>
                    <a:pt x="18212" y="8219"/>
                  </a:lnTo>
                  <a:lnTo>
                    <a:pt x="17465" y="1"/>
                  </a:ln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48" name="Google Shape;1235;p49">
              <a:extLst>
                <a:ext uri="{FF2B5EF4-FFF2-40B4-BE49-F238E27FC236}">
                  <a16:creationId xmlns:a16="http://schemas.microsoft.com/office/drawing/2014/main" id="{BB878E8B-4D64-446C-8A29-7045069928D1}"/>
                </a:ext>
              </a:extLst>
            </p:cNvPr>
            <p:cNvSpPr/>
            <p:nvPr/>
          </p:nvSpPr>
          <p:spPr>
            <a:xfrm>
              <a:off x="3439625" y="3331175"/>
              <a:ext cx="443050" cy="197900"/>
            </a:xfrm>
            <a:custGeom>
              <a:avLst/>
              <a:gdLst/>
              <a:ahLst/>
              <a:cxnLst/>
              <a:rect l="l" t="t" r="r" b="b"/>
              <a:pathLst>
                <a:path w="17722" h="7916" extrusionOk="0">
                  <a:moveTo>
                    <a:pt x="1" y="0"/>
                  </a:moveTo>
                  <a:lnTo>
                    <a:pt x="47" y="7331"/>
                  </a:lnTo>
                  <a:lnTo>
                    <a:pt x="17722" y="7915"/>
                  </a:lnTo>
                  <a:lnTo>
                    <a:pt x="17722" y="7915"/>
                  </a:lnTo>
                  <a:lnTo>
                    <a:pt x="17558" y="210"/>
                  </a:lnTo>
                  <a:cubicBezTo>
                    <a:pt x="15028" y="262"/>
                    <a:pt x="12519" y="291"/>
                    <a:pt x="10159" y="291"/>
                  </a:cubicBezTo>
                  <a:cubicBezTo>
                    <a:pt x="6138" y="291"/>
                    <a:pt x="2546" y="206"/>
                    <a:pt x="1"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49" name="Google Shape;1236;p49">
              <a:extLst>
                <a:ext uri="{FF2B5EF4-FFF2-40B4-BE49-F238E27FC236}">
                  <a16:creationId xmlns:a16="http://schemas.microsoft.com/office/drawing/2014/main" id="{21011EA6-3911-477C-B788-C6E2B93EFCD5}"/>
                </a:ext>
              </a:extLst>
            </p:cNvPr>
            <p:cNvSpPr/>
            <p:nvPr/>
          </p:nvSpPr>
          <p:spPr>
            <a:xfrm>
              <a:off x="4082275" y="615750"/>
              <a:ext cx="99425" cy="191500"/>
            </a:xfrm>
            <a:custGeom>
              <a:avLst/>
              <a:gdLst/>
              <a:ahLst/>
              <a:cxnLst/>
              <a:rect l="l" t="t" r="r" b="b"/>
              <a:pathLst>
                <a:path w="3977" h="7660" extrusionOk="0">
                  <a:moveTo>
                    <a:pt x="1053" y="0"/>
                  </a:moveTo>
                  <a:cubicBezTo>
                    <a:pt x="618" y="0"/>
                    <a:pt x="304" y="71"/>
                    <a:pt x="304" y="71"/>
                  </a:cubicBezTo>
                  <a:cubicBezTo>
                    <a:pt x="304" y="71"/>
                    <a:pt x="887" y="5616"/>
                    <a:pt x="27" y="7653"/>
                  </a:cubicBezTo>
                  <a:lnTo>
                    <a:pt x="27" y="7653"/>
                  </a:lnTo>
                  <a:cubicBezTo>
                    <a:pt x="1975" y="7154"/>
                    <a:pt x="3411" y="5503"/>
                    <a:pt x="3643" y="3504"/>
                  </a:cubicBezTo>
                  <a:cubicBezTo>
                    <a:pt x="3976" y="440"/>
                    <a:pt x="2136" y="0"/>
                    <a:pt x="1053" y="0"/>
                  </a:cubicBezTo>
                  <a:close/>
                  <a:moveTo>
                    <a:pt x="27" y="7653"/>
                  </a:moveTo>
                  <a:cubicBezTo>
                    <a:pt x="18" y="7655"/>
                    <a:pt x="10" y="7657"/>
                    <a:pt x="1" y="7659"/>
                  </a:cubicBezTo>
                  <a:lnTo>
                    <a:pt x="24" y="7659"/>
                  </a:lnTo>
                  <a:cubicBezTo>
                    <a:pt x="25" y="7657"/>
                    <a:pt x="26" y="7655"/>
                    <a:pt x="27" y="7653"/>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50" name="Google Shape;1237;p49">
              <a:extLst>
                <a:ext uri="{FF2B5EF4-FFF2-40B4-BE49-F238E27FC236}">
                  <a16:creationId xmlns:a16="http://schemas.microsoft.com/office/drawing/2014/main" id="{D37BDA8D-664C-48CB-AED7-A88969D6207F}"/>
                </a:ext>
              </a:extLst>
            </p:cNvPr>
            <p:cNvSpPr/>
            <p:nvPr/>
          </p:nvSpPr>
          <p:spPr>
            <a:xfrm>
              <a:off x="3517850" y="653950"/>
              <a:ext cx="105075" cy="160525"/>
            </a:xfrm>
            <a:custGeom>
              <a:avLst/>
              <a:gdLst/>
              <a:ahLst/>
              <a:cxnLst/>
              <a:rect l="l" t="t" r="r" b="b"/>
              <a:pathLst>
                <a:path w="4203" h="6421" extrusionOk="0">
                  <a:moveTo>
                    <a:pt x="2190" y="1"/>
                  </a:moveTo>
                  <a:cubicBezTo>
                    <a:pt x="1279" y="1"/>
                    <a:pt x="427" y="475"/>
                    <a:pt x="234" y="1462"/>
                  </a:cubicBezTo>
                  <a:cubicBezTo>
                    <a:pt x="0" y="2699"/>
                    <a:pt x="817" y="4287"/>
                    <a:pt x="1611" y="5174"/>
                  </a:cubicBezTo>
                  <a:cubicBezTo>
                    <a:pt x="2195" y="5805"/>
                    <a:pt x="3993" y="6272"/>
                    <a:pt x="4063" y="6342"/>
                  </a:cubicBezTo>
                  <a:cubicBezTo>
                    <a:pt x="4128" y="6406"/>
                    <a:pt x="4164" y="6421"/>
                    <a:pt x="4183" y="6421"/>
                  </a:cubicBezTo>
                  <a:cubicBezTo>
                    <a:pt x="4198" y="6421"/>
                    <a:pt x="4203" y="6412"/>
                    <a:pt x="4203" y="6412"/>
                  </a:cubicBezTo>
                  <a:cubicBezTo>
                    <a:pt x="2895" y="2232"/>
                    <a:pt x="2755" y="388"/>
                    <a:pt x="2755" y="61"/>
                  </a:cubicBezTo>
                  <a:cubicBezTo>
                    <a:pt x="2568" y="21"/>
                    <a:pt x="2378" y="1"/>
                    <a:pt x="2190"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51" name="Google Shape;1238;p49">
              <a:extLst>
                <a:ext uri="{FF2B5EF4-FFF2-40B4-BE49-F238E27FC236}">
                  <a16:creationId xmlns:a16="http://schemas.microsoft.com/office/drawing/2014/main" id="{D663F087-B22D-41CE-976A-1A95498BD78B}"/>
                </a:ext>
              </a:extLst>
            </p:cNvPr>
            <p:cNvSpPr/>
            <p:nvPr/>
          </p:nvSpPr>
          <p:spPr>
            <a:xfrm>
              <a:off x="3546450" y="237925"/>
              <a:ext cx="579050" cy="464275"/>
            </a:xfrm>
            <a:custGeom>
              <a:avLst/>
              <a:gdLst/>
              <a:ahLst/>
              <a:cxnLst/>
              <a:rect l="l" t="t" r="r" b="b"/>
              <a:pathLst>
                <a:path w="23162" h="18571" extrusionOk="0">
                  <a:moveTo>
                    <a:pt x="9238" y="0"/>
                  </a:moveTo>
                  <a:cubicBezTo>
                    <a:pt x="8995" y="0"/>
                    <a:pt x="8748" y="62"/>
                    <a:pt x="8522" y="195"/>
                  </a:cubicBezTo>
                  <a:cubicBezTo>
                    <a:pt x="7635" y="615"/>
                    <a:pt x="7075" y="1526"/>
                    <a:pt x="7051" y="2530"/>
                  </a:cubicBezTo>
                  <a:cubicBezTo>
                    <a:pt x="6888" y="2156"/>
                    <a:pt x="6748" y="1806"/>
                    <a:pt x="6584" y="1526"/>
                  </a:cubicBezTo>
                  <a:cubicBezTo>
                    <a:pt x="6350" y="1125"/>
                    <a:pt x="5845" y="872"/>
                    <a:pt x="5361" y="872"/>
                  </a:cubicBezTo>
                  <a:cubicBezTo>
                    <a:pt x="5027" y="872"/>
                    <a:pt x="4702" y="992"/>
                    <a:pt x="4483" y="1269"/>
                  </a:cubicBezTo>
                  <a:cubicBezTo>
                    <a:pt x="3993" y="1829"/>
                    <a:pt x="3666" y="2506"/>
                    <a:pt x="3549" y="3230"/>
                  </a:cubicBezTo>
                  <a:cubicBezTo>
                    <a:pt x="3456" y="3137"/>
                    <a:pt x="3386" y="3043"/>
                    <a:pt x="3292" y="2950"/>
                  </a:cubicBezTo>
                  <a:cubicBezTo>
                    <a:pt x="3077" y="2711"/>
                    <a:pt x="2734" y="2582"/>
                    <a:pt x="2393" y="2582"/>
                  </a:cubicBezTo>
                  <a:cubicBezTo>
                    <a:pt x="2068" y="2582"/>
                    <a:pt x="1746" y="2699"/>
                    <a:pt x="1541" y="2950"/>
                  </a:cubicBezTo>
                  <a:cubicBezTo>
                    <a:pt x="0" y="4841"/>
                    <a:pt x="70" y="8273"/>
                    <a:pt x="1425" y="10305"/>
                  </a:cubicBezTo>
                  <a:cubicBezTo>
                    <a:pt x="1518" y="10445"/>
                    <a:pt x="1658" y="10561"/>
                    <a:pt x="1821" y="10631"/>
                  </a:cubicBezTo>
                  <a:cubicBezTo>
                    <a:pt x="1051" y="12616"/>
                    <a:pt x="607" y="14787"/>
                    <a:pt x="1214" y="16865"/>
                  </a:cubicBezTo>
                  <a:cubicBezTo>
                    <a:pt x="1332" y="17244"/>
                    <a:pt x="1675" y="17447"/>
                    <a:pt x="2020" y="17447"/>
                  </a:cubicBezTo>
                  <a:cubicBezTo>
                    <a:pt x="2293" y="17447"/>
                    <a:pt x="2567" y="17320"/>
                    <a:pt x="2732" y="17052"/>
                  </a:cubicBezTo>
                  <a:cubicBezTo>
                    <a:pt x="3596" y="15861"/>
                    <a:pt x="4250" y="14531"/>
                    <a:pt x="4693" y="13106"/>
                  </a:cubicBezTo>
                  <a:cubicBezTo>
                    <a:pt x="5137" y="11542"/>
                    <a:pt x="5324" y="10258"/>
                    <a:pt x="6047" y="8857"/>
                  </a:cubicBezTo>
                  <a:cubicBezTo>
                    <a:pt x="7308" y="9651"/>
                    <a:pt x="8873" y="10048"/>
                    <a:pt x="10437" y="10235"/>
                  </a:cubicBezTo>
                  <a:cubicBezTo>
                    <a:pt x="11277" y="10328"/>
                    <a:pt x="12095" y="10375"/>
                    <a:pt x="12935" y="10398"/>
                  </a:cubicBezTo>
                  <a:cubicBezTo>
                    <a:pt x="14219" y="10421"/>
                    <a:pt x="13659" y="10421"/>
                    <a:pt x="14570" y="11238"/>
                  </a:cubicBezTo>
                  <a:cubicBezTo>
                    <a:pt x="16157" y="12663"/>
                    <a:pt x="18095" y="13200"/>
                    <a:pt x="18235" y="15698"/>
                  </a:cubicBezTo>
                  <a:cubicBezTo>
                    <a:pt x="18305" y="16677"/>
                    <a:pt x="19552" y="18571"/>
                    <a:pt x="20469" y="18571"/>
                  </a:cubicBezTo>
                  <a:cubicBezTo>
                    <a:pt x="20777" y="18571"/>
                    <a:pt x="21048" y="18357"/>
                    <a:pt x="21224" y="17823"/>
                  </a:cubicBezTo>
                  <a:cubicBezTo>
                    <a:pt x="22648" y="13433"/>
                    <a:pt x="23162" y="10491"/>
                    <a:pt x="21878" y="8297"/>
                  </a:cubicBezTo>
                  <a:cubicBezTo>
                    <a:pt x="20944" y="6709"/>
                    <a:pt x="19636" y="4771"/>
                    <a:pt x="17838" y="4094"/>
                  </a:cubicBezTo>
                  <a:cubicBezTo>
                    <a:pt x="17395" y="3253"/>
                    <a:pt x="16601" y="2670"/>
                    <a:pt x="15667" y="2506"/>
                  </a:cubicBezTo>
                  <a:cubicBezTo>
                    <a:pt x="14653" y="2330"/>
                    <a:pt x="13847" y="1092"/>
                    <a:pt x="12758" y="1092"/>
                  </a:cubicBezTo>
                  <a:cubicBezTo>
                    <a:pt x="12693" y="1092"/>
                    <a:pt x="12628" y="1096"/>
                    <a:pt x="12562" y="1105"/>
                  </a:cubicBezTo>
                  <a:cubicBezTo>
                    <a:pt x="11978" y="1152"/>
                    <a:pt x="11418" y="1386"/>
                    <a:pt x="10997" y="1806"/>
                  </a:cubicBezTo>
                  <a:cubicBezTo>
                    <a:pt x="10834" y="1432"/>
                    <a:pt x="10647" y="1059"/>
                    <a:pt x="10460" y="685"/>
                  </a:cubicBezTo>
                  <a:cubicBezTo>
                    <a:pt x="10196" y="249"/>
                    <a:pt x="9724" y="0"/>
                    <a:pt x="9238" y="0"/>
                  </a:cubicBezTo>
                  <a:close/>
                </a:path>
              </a:pathLst>
            </a:custGeom>
            <a:solidFill>
              <a:srgbClr val="F3E0A0"/>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26725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5"/>
          <p:cNvSpPr txBox="1">
            <a:spLocks noGrp="1"/>
          </p:cNvSpPr>
          <p:nvPr>
            <p:ph type="ctrTitle"/>
          </p:nvPr>
        </p:nvSpPr>
        <p:spPr>
          <a:xfrm>
            <a:off x="7313933" y="1147200"/>
            <a:ext cx="3918000" cy="3590400"/>
          </a:xfrm>
          <a:prstGeom prst="rect">
            <a:avLst/>
          </a:prstGeom>
        </p:spPr>
        <p:txBody>
          <a:bodyPr spcFirstLastPara="1" vert="horz" wrap="square" lIns="121900" tIns="121900" rIns="121900" bIns="121900" rtlCol="0" anchor="t" anchorCtr="0">
            <a:noAutofit/>
          </a:bodyPr>
          <a:lstStyle/>
          <a:p>
            <a:pPr algn="l">
              <a:spcBef>
                <a:spcPts val="0"/>
              </a:spcBef>
            </a:pPr>
            <a:r>
              <a:rPr lang="en" dirty="0"/>
              <a:t>Gestion </a:t>
            </a:r>
            <a:br>
              <a:rPr lang="en" dirty="0"/>
            </a:br>
            <a:r>
              <a:rPr lang="en" dirty="0"/>
              <a:t>d’infirmerie</a:t>
            </a:r>
            <a:endParaRPr dirty="0"/>
          </a:p>
        </p:txBody>
      </p:sp>
      <p:sp>
        <p:nvSpPr>
          <p:cNvPr id="263" name="Google Shape;263;p35"/>
          <p:cNvSpPr txBox="1">
            <a:spLocks noGrp="1"/>
          </p:cNvSpPr>
          <p:nvPr>
            <p:ph type="subTitle" idx="1"/>
          </p:nvPr>
        </p:nvSpPr>
        <p:spPr>
          <a:xfrm>
            <a:off x="7901000" y="4879833"/>
            <a:ext cx="3331200" cy="685200"/>
          </a:xfrm>
          <a:prstGeom prst="rect">
            <a:avLst/>
          </a:prstGeom>
        </p:spPr>
        <p:txBody>
          <a:bodyPr spcFirstLastPara="1" vert="horz" wrap="square" lIns="121900" tIns="121900" rIns="121900" bIns="121900" rtlCol="0" anchor="t" anchorCtr="0">
            <a:noAutofit/>
          </a:bodyPr>
          <a:lstStyle/>
          <a:p>
            <a:pPr algn="l">
              <a:spcBef>
                <a:spcPts val="0"/>
              </a:spcBef>
            </a:pPr>
            <a:r>
              <a:rPr lang="fr-MA" dirty="0"/>
              <a:t>U</a:t>
            </a:r>
            <a:r>
              <a:rPr lang="en" dirty="0"/>
              <a:t>n pas à l’avenir</a:t>
            </a:r>
            <a:endParaRPr dirty="0"/>
          </a:p>
        </p:txBody>
      </p:sp>
      <p:grpSp>
        <p:nvGrpSpPr>
          <p:cNvPr id="264" name="Google Shape;264;p35"/>
          <p:cNvGrpSpPr/>
          <p:nvPr/>
        </p:nvGrpSpPr>
        <p:grpSpPr>
          <a:xfrm>
            <a:off x="422133" y="2144923"/>
            <a:ext cx="5673881" cy="4526435"/>
            <a:chOff x="-132051" y="1608692"/>
            <a:chExt cx="4255411" cy="3394826"/>
          </a:xfrm>
        </p:grpSpPr>
        <p:sp>
          <p:nvSpPr>
            <p:cNvPr id="265" name="Google Shape;265;p35"/>
            <p:cNvSpPr/>
            <p:nvPr/>
          </p:nvSpPr>
          <p:spPr>
            <a:xfrm flipH="1">
              <a:off x="2420184" y="1617801"/>
              <a:ext cx="832070" cy="838576"/>
            </a:xfrm>
            <a:custGeom>
              <a:avLst/>
              <a:gdLst/>
              <a:ahLst/>
              <a:cxnLst/>
              <a:rect l="l" t="t" r="r" b="b"/>
              <a:pathLst>
                <a:path w="22381" h="22556" extrusionOk="0">
                  <a:moveTo>
                    <a:pt x="5631" y="0"/>
                  </a:moveTo>
                  <a:cubicBezTo>
                    <a:pt x="3745" y="0"/>
                    <a:pt x="2175" y="360"/>
                    <a:pt x="1484" y="677"/>
                  </a:cubicBezTo>
                  <a:cubicBezTo>
                    <a:pt x="548" y="1109"/>
                    <a:pt x="1" y="1973"/>
                    <a:pt x="173" y="2837"/>
                  </a:cubicBezTo>
                  <a:cubicBezTo>
                    <a:pt x="361" y="3687"/>
                    <a:pt x="1181" y="4292"/>
                    <a:pt x="1181" y="4292"/>
                  </a:cubicBezTo>
                  <a:cubicBezTo>
                    <a:pt x="1181" y="4292"/>
                    <a:pt x="1326" y="4349"/>
                    <a:pt x="1570" y="4479"/>
                  </a:cubicBezTo>
                  <a:cubicBezTo>
                    <a:pt x="2132" y="4781"/>
                    <a:pt x="2665" y="5170"/>
                    <a:pt x="3140" y="5631"/>
                  </a:cubicBezTo>
                  <a:cubicBezTo>
                    <a:pt x="3558" y="6034"/>
                    <a:pt x="3918" y="6524"/>
                    <a:pt x="4191" y="7057"/>
                  </a:cubicBezTo>
                  <a:cubicBezTo>
                    <a:pt x="4206" y="7085"/>
                    <a:pt x="4235" y="7129"/>
                    <a:pt x="4249" y="7157"/>
                  </a:cubicBezTo>
                  <a:cubicBezTo>
                    <a:pt x="5185" y="9145"/>
                    <a:pt x="4451" y="10931"/>
                    <a:pt x="4652" y="15064"/>
                  </a:cubicBezTo>
                  <a:cubicBezTo>
                    <a:pt x="4782" y="17829"/>
                    <a:pt x="6337" y="20378"/>
                    <a:pt x="9318" y="21674"/>
                  </a:cubicBezTo>
                  <a:cubicBezTo>
                    <a:pt x="10613" y="22232"/>
                    <a:pt x="12175" y="22556"/>
                    <a:pt x="14007" y="22556"/>
                  </a:cubicBezTo>
                  <a:cubicBezTo>
                    <a:pt x="14254" y="22556"/>
                    <a:pt x="14505" y="22550"/>
                    <a:pt x="14762" y="22538"/>
                  </a:cubicBezTo>
                  <a:cubicBezTo>
                    <a:pt x="17008" y="22437"/>
                    <a:pt x="20335" y="20176"/>
                    <a:pt x="21358" y="18779"/>
                  </a:cubicBezTo>
                  <a:cubicBezTo>
                    <a:pt x="22380" y="17382"/>
                    <a:pt x="21012" y="14516"/>
                    <a:pt x="21012" y="14473"/>
                  </a:cubicBezTo>
                  <a:lnTo>
                    <a:pt x="21012" y="14473"/>
                  </a:lnTo>
                  <a:cubicBezTo>
                    <a:pt x="21286" y="14776"/>
                    <a:pt x="21588" y="15078"/>
                    <a:pt x="21905" y="15366"/>
                  </a:cubicBezTo>
                  <a:cubicBezTo>
                    <a:pt x="21790" y="14344"/>
                    <a:pt x="21430" y="12414"/>
                    <a:pt x="18895" y="10743"/>
                  </a:cubicBezTo>
                  <a:cubicBezTo>
                    <a:pt x="16375" y="9058"/>
                    <a:pt x="13984" y="7229"/>
                    <a:pt x="13984" y="7229"/>
                  </a:cubicBezTo>
                  <a:cubicBezTo>
                    <a:pt x="12645" y="6077"/>
                    <a:pt x="12011" y="4724"/>
                    <a:pt x="11666" y="4018"/>
                  </a:cubicBezTo>
                  <a:cubicBezTo>
                    <a:pt x="11334" y="3312"/>
                    <a:pt x="10326" y="533"/>
                    <a:pt x="7619" y="144"/>
                  </a:cubicBezTo>
                  <a:cubicBezTo>
                    <a:pt x="6956" y="43"/>
                    <a:pt x="6294" y="0"/>
                    <a:pt x="5631"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266" name="Google Shape;266;p35"/>
            <p:cNvSpPr/>
            <p:nvPr/>
          </p:nvSpPr>
          <p:spPr>
            <a:xfrm flipH="1">
              <a:off x="2536364" y="1683084"/>
              <a:ext cx="667150" cy="738085"/>
            </a:xfrm>
            <a:custGeom>
              <a:avLst/>
              <a:gdLst/>
              <a:ahLst/>
              <a:cxnLst/>
              <a:rect l="l" t="t" r="r" b="b"/>
              <a:pathLst>
                <a:path w="17945" h="19853" extrusionOk="0">
                  <a:moveTo>
                    <a:pt x="245" y="1"/>
                  </a:moveTo>
                  <a:lnTo>
                    <a:pt x="245" y="1"/>
                  </a:lnTo>
                  <a:cubicBezTo>
                    <a:pt x="0" y="1110"/>
                    <a:pt x="43" y="2017"/>
                    <a:pt x="259" y="2723"/>
                  </a:cubicBezTo>
                  <a:cubicBezTo>
                    <a:pt x="821" y="3025"/>
                    <a:pt x="1354" y="3414"/>
                    <a:pt x="1829" y="3875"/>
                  </a:cubicBezTo>
                  <a:cubicBezTo>
                    <a:pt x="1843" y="3889"/>
                    <a:pt x="1872" y="3918"/>
                    <a:pt x="1901" y="3947"/>
                  </a:cubicBezTo>
                  <a:cubicBezTo>
                    <a:pt x="1915" y="3947"/>
                    <a:pt x="1915" y="3961"/>
                    <a:pt x="1930" y="3976"/>
                  </a:cubicBezTo>
                  <a:cubicBezTo>
                    <a:pt x="1944" y="3990"/>
                    <a:pt x="1959" y="4005"/>
                    <a:pt x="1973" y="4019"/>
                  </a:cubicBezTo>
                  <a:cubicBezTo>
                    <a:pt x="1987" y="4033"/>
                    <a:pt x="2002" y="4048"/>
                    <a:pt x="2002" y="4062"/>
                  </a:cubicBezTo>
                  <a:cubicBezTo>
                    <a:pt x="2016" y="4077"/>
                    <a:pt x="2031" y="4091"/>
                    <a:pt x="2045" y="4105"/>
                  </a:cubicBezTo>
                  <a:lnTo>
                    <a:pt x="2088" y="4134"/>
                  </a:lnTo>
                  <a:cubicBezTo>
                    <a:pt x="2103" y="4149"/>
                    <a:pt x="2117" y="4163"/>
                    <a:pt x="2117" y="4177"/>
                  </a:cubicBezTo>
                  <a:cubicBezTo>
                    <a:pt x="2131" y="4192"/>
                    <a:pt x="2146" y="4206"/>
                    <a:pt x="2160" y="4221"/>
                  </a:cubicBezTo>
                  <a:cubicBezTo>
                    <a:pt x="2175" y="4235"/>
                    <a:pt x="2189" y="4249"/>
                    <a:pt x="2203" y="4264"/>
                  </a:cubicBezTo>
                  <a:cubicBezTo>
                    <a:pt x="2203" y="4278"/>
                    <a:pt x="2218" y="4293"/>
                    <a:pt x="2232" y="4307"/>
                  </a:cubicBezTo>
                  <a:cubicBezTo>
                    <a:pt x="2247" y="4321"/>
                    <a:pt x="2261" y="4336"/>
                    <a:pt x="2275" y="4350"/>
                  </a:cubicBezTo>
                  <a:lnTo>
                    <a:pt x="2304" y="4393"/>
                  </a:lnTo>
                  <a:lnTo>
                    <a:pt x="2333" y="4437"/>
                  </a:lnTo>
                  <a:cubicBezTo>
                    <a:pt x="2348" y="4451"/>
                    <a:pt x="2362" y="4480"/>
                    <a:pt x="2376" y="4494"/>
                  </a:cubicBezTo>
                  <a:cubicBezTo>
                    <a:pt x="2391" y="4509"/>
                    <a:pt x="2405" y="4523"/>
                    <a:pt x="2405" y="4537"/>
                  </a:cubicBezTo>
                  <a:cubicBezTo>
                    <a:pt x="2420" y="4552"/>
                    <a:pt x="2434" y="4566"/>
                    <a:pt x="2448" y="4581"/>
                  </a:cubicBezTo>
                  <a:cubicBezTo>
                    <a:pt x="2463" y="4595"/>
                    <a:pt x="2463" y="4609"/>
                    <a:pt x="2477" y="4624"/>
                  </a:cubicBezTo>
                  <a:cubicBezTo>
                    <a:pt x="2492" y="4638"/>
                    <a:pt x="2506" y="4653"/>
                    <a:pt x="2520" y="4681"/>
                  </a:cubicBezTo>
                  <a:cubicBezTo>
                    <a:pt x="2520" y="4696"/>
                    <a:pt x="2535" y="4710"/>
                    <a:pt x="2549" y="4725"/>
                  </a:cubicBezTo>
                  <a:lnTo>
                    <a:pt x="2578" y="4768"/>
                  </a:lnTo>
                  <a:lnTo>
                    <a:pt x="2607" y="4825"/>
                  </a:lnTo>
                  <a:cubicBezTo>
                    <a:pt x="2621" y="4840"/>
                    <a:pt x="2636" y="4854"/>
                    <a:pt x="2650" y="4869"/>
                  </a:cubicBezTo>
                  <a:cubicBezTo>
                    <a:pt x="2650" y="4883"/>
                    <a:pt x="2664" y="4897"/>
                    <a:pt x="2679" y="4926"/>
                  </a:cubicBezTo>
                  <a:cubicBezTo>
                    <a:pt x="2679" y="4941"/>
                    <a:pt x="2693" y="4955"/>
                    <a:pt x="2708" y="4969"/>
                  </a:cubicBezTo>
                  <a:cubicBezTo>
                    <a:pt x="2722" y="4998"/>
                    <a:pt x="2722" y="5013"/>
                    <a:pt x="2736" y="5027"/>
                  </a:cubicBezTo>
                  <a:lnTo>
                    <a:pt x="2765" y="5070"/>
                  </a:lnTo>
                  <a:cubicBezTo>
                    <a:pt x="2780" y="5099"/>
                    <a:pt x="2794" y="5113"/>
                    <a:pt x="2794" y="5128"/>
                  </a:cubicBezTo>
                  <a:cubicBezTo>
                    <a:pt x="2808" y="5157"/>
                    <a:pt x="2823" y="5171"/>
                    <a:pt x="2823" y="5185"/>
                  </a:cubicBezTo>
                  <a:cubicBezTo>
                    <a:pt x="2837" y="5200"/>
                    <a:pt x="2852" y="5229"/>
                    <a:pt x="2866" y="5243"/>
                  </a:cubicBezTo>
                  <a:cubicBezTo>
                    <a:pt x="2866" y="5257"/>
                    <a:pt x="2880" y="5272"/>
                    <a:pt x="2880" y="5286"/>
                  </a:cubicBezTo>
                  <a:cubicBezTo>
                    <a:pt x="2895" y="5329"/>
                    <a:pt x="2924" y="5358"/>
                    <a:pt x="2938" y="5401"/>
                  </a:cubicBezTo>
                  <a:cubicBezTo>
                    <a:pt x="3874" y="7389"/>
                    <a:pt x="3140" y="9175"/>
                    <a:pt x="3341" y="13308"/>
                  </a:cubicBezTo>
                  <a:cubicBezTo>
                    <a:pt x="3428" y="15655"/>
                    <a:pt x="4637" y="17815"/>
                    <a:pt x="6581" y="19126"/>
                  </a:cubicBezTo>
                  <a:cubicBezTo>
                    <a:pt x="7273" y="19595"/>
                    <a:pt x="8082" y="19853"/>
                    <a:pt x="8907" y="19853"/>
                  </a:cubicBezTo>
                  <a:cubicBezTo>
                    <a:pt x="9044" y="19853"/>
                    <a:pt x="9181" y="19846"/>
                    <a:pt x="9318" y="19832"/>
                  </a:cubicBezTo>
                  <a:lnTo>
                    <a:pt x="9332" y="19832"/>
                  </a:lnTo>
                  <a:cubicBezTo>
                    <a:pt x="10729" y="19702"/>
                    <a:pt x="12112" y="19443"/>
                    <a:pt x="13393" y="18881"/>
                  </a:cubicBezTo>
                  <a:cubicBezTo>
                    <a:pt x="14675" y="18334"/>
                    <a:pt x="15841" y="17455"/>
                    <a:pt x="16576" y="16274"/>
                  </a:cubicBezTo>
                  <a:cubicBezTo>
                    <a:pt x="17310" y="15079"/>
                    <a:pt x="17670" y="13553"/>
                    <a:pt x="17210" y="12242"/>
                  </a:cubicBezTo>
                  <a:lnTo>
                    <a:pt x="17210" y="12242"/>
                  </a:lnTo>
                  <a:cubicBezTo>
                    <a:pt x="17397" y="12516"/>
                    <a:pt x="17670" y="12688"/>
                    <a:pt x="17944" y="12890"/>
                  </a:cubicBezTo>
                  <a:cubicBezTo>
                    <a:pt x="17886" y="12588"/>
                    <a:pt x="17786" y="12300"/>
                    <a:pt x="17670" y="12012"/>
                  </a:cubicBezTo>
                  <a:cubicBezTo>
                    <a:pt x="17253" y="11061"/>
                    <a:pt x="16490" y="10096"/>
                    <a:pt x="15568" y="9621"/>
                  </a:cubicBezTo>
                  <a:cubicBezTo>
                    <a:pt x="14689" y="9160"/>
                    <a:pt x="13941" y="8570"/>
                    <a:pt x="12990" y="8210"/>
                  </a:cubicBezTo>
                  <a:cubicBezTo>
                    <a:pt x="11175" y="7518"/>
                    <a:pt x="9044" y="7187"/>
                    <a:pt x="7618" y="5747"/>
                  </a:cubicBezTo>
                  <a:cubicBezTo>
                    <a:pt x="6697" y="4811"/>
                    <a:pt x="6207" y="3544"/>
                    <a:pt x="5300" y="2608"/>
                  </a:cubicBezTo>
                  <a:cubicBezTo>
                    <a:pt x="4234" y="1499"/>
                    <a:pt x="2938" y="1412"/>
                    <a:pt x="1570" y="995"/>
                  </a:cubicBezTo>
                  <a:cubicBezTo>
                    <a:pt x="1239" y="894"/>
                    <a:pt x="130" y="563"/>
                    <a:pt x="245" y="1"/>
                  </a:cubicBezTo>
                  <a:close/>
                </a:path>
              </a:pathLst>
            </a:custGeom>
            <a:solidFill>
              <a:srgbClr val="0B1F2C"/>
            </a:solidFill>
            <a:ln>
              <a:noFill/>
            </a:ln>
          </p:spPr>
          <p:txBody>
            <a:bodyPr spcFirstLastPara="1" wrap="square" lIns="121900" tIns="121900" rIns="121900" bIns="121900" anchor="ctr" anchorCtr="0">
              <a:noAutofit/>
            </a:bodyPr>
            <a:lstStyle/>
            <a:p>
              <a:endParaRPr sz="2400"/>
            </a:p>
          </p:txBody>
        </p:sp>
        <p:sp>
          <p:nvSpPr>
            <p:cNvPr id="267" name="Google Shape;267;p35"/>
            <p:cNvSpPr/>
            <p:nvPr/>
          </p:nvSpPr>
          <p:spPr>
            <a:xfrm flipH="1">
              <a:off x="3103915" y="4761679"/>
              <a:ext cx="530597" cy="205629"/>
            </a:xfrm>
            <a:custGeom>
              <a:avLst/>
              <a:gdLst/>
              <a:ahLst/>
              <a:cxnLst/>
              <a:rect l="l" t="t" r="r" b="b"/>
              <a:pathLst>
                <a:path w="14272" h="5531" extrusionOk="0">
                  <a:moveTo>
                    <a:pt x="8540" y="0"/>
                  </a:moveTo>
                  <a:cubicBezTo>
                    <a:pt x="8540" y="0"/>
                    <a:pt x="8655" y="1397"/>
                    <a:pt x="5919" y="2564"/>
                  </a:cubicBezTo>
                  <a:cubicBezTo>
                    <a:pt x="4997" y="2938"/>
                    <a:pt x="4047" y="3226"/>
                    <a:pt x="3068" y="3413"/>
                  </a:cubicBezTo>
                  <a:cubicBezTo>
                    <a:pt x="763" y="3889"/>
                    <a:pt x="0" y="5530"/>
                    <a:pt x="0" y="5530"/>
                  </a:cubicBezTo>
                  <a:lnTo>
                    <a:pt x="14243" y="5530"/>
                  </a:lnTo>
                  <a:lnTo>
                    <a:pt x="14257" y="3039"/>
                  </a:lnTo>
                  <a:lnTo>
                    <a:pt x="14272" y="418"/>
                  </a:lnTo>
                  <a:lnTo>
                    <a:pt x="8540" y="0"/>
                  </a:ln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68" name="Google Shape;268;p35"/>
            <p:cNvSpPr/>
            <p:nvPr/>
          </p:nvSpPr>
          <p:spPr>
            <a:xfrm flipH="1">
              <a:off x="3102317" y="4856444"/>
              <a:ext cx="529519" cy="113540"/>
            </a:xfrm>
            <a:custGeom>
              <a:avLst/>
              <a:gdLst/>
              <a:ahLst/>
              <a:cxnLst/>
              <a:rect l="l" t="t" r="r" b="b"/>
              <a:pathLst>
                <a:path w="14243" h="3054" extrusionOk="0">
                  <a:moveTo>
                    <a:pt x="5847" y="0"/>
                  </a:moveTo>
                  <a:cubicBezTo>
                    <a:pt x="4925" y="389"/>
                    <a:pt x="3975" y="677"/>
                    <a:pt x="2996" y="864"/>
                  </a:cubicBezTo>
                  <a:cubicBezTo>
                    <a:pt x="691" y="1340"/>
                    <a:pt x="0" y="3053"/>
                    <a:pt x="0" y="3053"/>
                  </a:cubicBezTo>
                  <a:lnTo>
                    <a:pt x="14243" y="3053"/>
                  </a:lnTo>
                  <a:lnTo>
                    <a:pt x="14185" y="490"/>
                  </a:lnTo>
                  <a:cubicBezTo>
                    <a:pt x="12889" y="850"/>
                    <a:pt x="10916" y="1685"/>
                    <a:pt x="7532" y="1959"/>
                  </a:cubicBezTo>
                  <a:cubicBezTo>
                    <a:pt x="7172" y="1268"/>
                    <a:pt x="6495" y="576"/>
                    <a:pt x="5847"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269" name="Google Shape;269;p35"/>
            <p:cNvSpPr/>
            <p:nvPr/>
          </p:nvSpPr>
          <p:spPr>
            <a:xfrm flipH="1">
              <a:off x="2996287" y="2912396"/>
              <a:ext cx="420329" cy="1923192"/>
            </a:xfrm>
            <a:custGeom>
              <a:avLst/>
              <a:gdLst/>
              <a:ahLst/>
              <a:cxnLst/>
              <a:rect l="l" t="t" r="r" b="b"/>
              <a:pathLst>
                <a:path w="11306" h="51730" extrusionOk="0">
                  <a:moveTo>
                    <a:pt x="4666" y="0"/>
                  </a:moveTo>
                  <a:cubicBezTo>
                    <a:pt x="2852" y="0"/>
                    <a:pt x="1167" y="764"/>
                    <a:pt x="620" y="2578"/>
                  </a:cubicBezTo>
                  <a:cubicBezTo>
                    <a:pt x="404" y="3284"/>
                    <a:pt x="288" y="4983"/>
                    <a:pt x="231" y="7345"/>
                  </a:cubicBezTo>
                  <a:cubicBezTo>
                    <a:pt x="216" y="7719"/>
                    <a:pt x="202" y="8108"/>
                    <a:pt x="202" y="8511"/>
                  </a:cubicBezTo>
                  <a:cubicBezTo>
                    <a:pt x="0" y="21516"/>
                    <a:pt x="1426" y="50102"/>
                    <a:pt x="1426" y="50102"/>
                  </a:cubicBezTo>
                  <a:lnTo>
                    <a:pt x="9001" y="51730"/>
                  </a:lnTo>
                  <a:cubicBezTo>
                    <a:pt x="9001" y="51730"/>
                    <a:pt x="10643" y="16029"/>
                    <a:pt x="11032" y="8511"/>
                  </a:cubicBezTo>
                  <a:cubicBezTo>
                    <a:pt x="11061" y="7964"/>
                    <a:pt x="11089" y="7561"/>
                    <a:pt x="11104" y="7345"/>
                  </a:cubicBezTo>
                  <a:cubicBezTo>
                    <a:pt x="11104" y="7331"/>
                    <a:pt x="11104" y="7316"/>
                    <a:pt x="11104" y="7302"/>
                  </a:cubicBezTo>
                  <a:cubicBezTo>
                    <a:pt x="11305" y="4349"/>
                    <a:pt x="10528" y="3313"/>
                    <a:pt x="9606" y="2132"/>
                  </a:cubicBezTo>
                  <a:cubicBezTo>
                    <a:pt x="8584" y="821"/>
                    <a:pt x="6553" y="0"/>
                    <a:pt x="4666"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270" name="Google Shape;270;p35"/>
            <p:cNvSpPr/>
            <p:nvPr/>
          </p:nvSpPr>
          <p:spPr>
            <a:xfrm flipH="1">
              <a:off x="2996287" y="2912359"/>
              <a:ext cx="411778" cy="272585"/>
            </a:xfrm>
            <a:custGeom>
              <a:avLst/>
              <a:gdLst/>
              <a:ahLst/>
              <a:cxnLst/>
              <a:rect l="l" t="t" r="r" b="b"/>
              <a:pathLst>
                <a:path w="11076" h="7332" extrusionOk="0">
                  <a:moveTo>
                    <a:pt x="4441" y="0"/>
                  </a:moveTo>
                  <a:cubicBezTo>
                    <a:pt x="2623" y="0"/>
                    <a:pt x="934" y="762"/>
                    <a:pt x="390" y="2579"/>
                  </a:cubicBezTo>
                  <a:cubicBezTo>
                    <a:pt x="174" y="3285"/>
                    <a:pt x="58" y="4984"/>
                    <a:pt x="1" y="7332"/>
                  </a:cubicBezTo>
                  <a:lnTo>
                    <a:pt x="10874" y="7332"/>
                  </a:lnTo>
                  <a:cubicBezTo>
                    <a:pt x="10874" y="7332"/>
                    <a:pt x="10874" y="7317"/>
                    <a:pt x="10874" y="7303"/>
                  </a:cubicBezTo>
                  <a:cubicBezTo>
                    <a:pt x="11075" y="4350"/>
                    <a:pt x="10298" y="3314"/>
                    <a:pt x="9376" y="2133"/>
                  </a:cubicBezTo>
                  <a:cubicBezTo>
                    <a:pt x="8350" y="820"/>
                    <a:pt x="6326" y="0"/>
                    <a:pt x="4441"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271" name="Google Shape;271;p35"/>
            <p:cNvSpPr/>
            <p:nvPr/>
          </p:nvSpPr>
          <p:spPr>
            <a:xfrm flipH="1">
              <a:off x="2744112" y="4761679"/>
              <a:ext cx="529556" cy="205629"/>
            </a:xfrm>
            <a:custGeom>
              <a:avLst/>
              <a:gdLst/>
              <a:ahLst/>
              <a:cxnLst/>
              <a:rect l="l" t="t" r="r" b="b"/>
              <a:pathLst>
                <a:path w="14244" h="5531" extrusionOk="0">
                  <a:moveTo>
                    <a:pt x="8411" y="0"/>
                  </a:moveTo>
                  <a:lnTo>
                    <a:pt x="8411" y="0"/>
                  </a:lnTo>
                  <a:cubicBezTo>
                    <a:pt x="8411" y="0"/>
                    <a:pt x="8569" y="1397"/>
                    <a:pt x="5862" y="2564"/>
                  </a:cubicBezTo>
                  <a:cubicBezTo>
                    <a:pt x="4940" y="2938"/>
                    <a:pt x="3990" y="3226"/>
                    <a:pt x="3025" y="3413"/>
                  </a:cubicBezTo>
                  <a:cubicBezTo>
                    <a:pt x="721" y="3889"/>
                    <a:pt x="1" y="5530"/>
                    <a:pt x="1" y="5530"/>
                  </a:cubicBezTo>
                  <a:lnTo>
                    <a:pt x="14243" y="5530"/>
                  </a:lnTo>
                  <a:lnTo>
                    <a:pt x="14200" y="3039"/>
                  </a:lnTo>
                  <a:lnTo>
                    <a:pt x="14171" y="418"/>
                  </a:lnTo>
                  <a:lnTo>
                    <a:pt x="8411" y="0"/>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272" name="Google Shape;272;p35"/>
            <p:cNvSpPr/>
            <p:nvPr/>
          </p:nvSpPr>
          <p:spPr>
            <a:xfrm flipH="1">
              <a:off x="2744112" y="4856444"/>
              <a:ext cx="529556" cy="110863"/>
            </a:xfrm>
            <a:custGeom>
              <a:avLst/>
              <a:gdLst/>
              <a:ahLst/>
              <a:cxnLst/>
              <a:rect l="l" t="t" r="r" b="b"/>
              <a:pathLst>
                <a:path w="14244" h="2982" extrusionOk="0">
                  <a:moveTo>
                    <a:pt x="5862" y="0"/>
                  </a:moveTo>
                  <a:cubicBezTo>
                    <a:pt x="4940" y="389"/>
                    <a:pt x="3990" y="677"/>
                    <a:pt x="3025" y="864"/>
                  </a:cubicBezTo>
                  <a:cubicBezTo>
                    <a:pt x="721" y="1340"/>
                    <a:pt x="1" y="2981"/>
                    <a:pt x="1"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273" name="Google Shape;273;p35"/>
            <p:cNvSpPr/>
            <p:nvPr/>
          </p:nvSpPr>
          <p:spPr>
            <a:xfrm flipH="1">
              <a:off x="2678270" y="2912396"/>
              <a:ext cx="409622" cy="1923192"/>
            </a:xfrm>
            <a:custGeom>
              <a:avLst/>
              <a:gdLst/>
              <a:ahLst/>
              <a:cxnLst/>
              <a:rect l="l" t="t" r="r" b="b"/>
              <a:pathLst>
                <a:path w="11018" h="51730" extrusionOk="0">
                  <a:moveTo>
                    <a:pt x="4292" y="0"/>
                  </a:moveTo>
                  <a:cubicBezTo>
                    <a:pt x="2478" y="0"/>
                    <a:pt x="793" y="764"/>
                    <a:pt x="289" y="2578"/>
                  </a:cubicBezTo>
                  <a:cubicBezTo>
                    <a:pt x="102" y="3284"/>
                    <a:pt x="15" y="4983"/>
                    <a:pt x="1" y="7345"/>
                  </a:cubicBezTo>
                  <a:cubicBezTo>
                    <a:pt x="1" y="7719"/>
                    <a:pt x="1" y="8108"/>
                    <a:pt x="15" y="8511"/>
                  </a:cubicBezTo>
                  <a:cubicBezTo>
                    <a:pt x="116" y="21516"/>
                    <a:pt x="2175" y="50102"/>
                    <a:pt x="2175" y="50102"/>
                  </a:cubicBezTo>
                  <a:lnTo>
                    <a:pt x="9794" y="51730"/>
                  </a:lnTo>
                  <a:cubicBezTo>
                    <a:pt x="9794" y="51730"/>
                    <a:pt x="10615" y="16029"/>
                    <a:pt x="10845" y="8511"/>
                  </a:cubicBezTo>
                  <a:cubicBezTo>
                    <a:pt x="10859" y="7964"/>
                    <a:pt x="10874" y="7561"/>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274" name="Google Shape;274;p35"/>
            <p:cNvSpPr/>
            <p:nvPr/>
          </p:nvSpPr>
          <p:spPr>
            <a:xfrm flipH="1">
              <a:off x="2678270" y="2912359"/>
              <a:ext cx="409622" cy="272585"/>
            </a:xfrm>
            <a:custGeom>
              <a:avLst/>
              <a:gdLst/>
              <a:ahLst/>
              <a:cxnLst/>
              <a:rect l="l" t="t" r="r" b="b"/>
              <a:pathLst>
                <a:path w="11018" h="7332" extrusionOk="0">
                  <a:moveTo>
                    <a:pt x="4291" y="0"/>
                  </a:moveTo>
                  <a:cubicBezTo>
                    <a:pt x="2473" y="0"/>
                    <a:pt x="798" y="762"/>
                    <a:pt x="289" y="2579"/>
                  </a:cubicBezTo>
                  <a:cubicBezTo>
                    <a:pt x="102" y="3285"/>
                    <a:pt x="15" y="4984"/>
                    <a:pt x="1" y="7332"/>
                  </a:cubicBezTo>
                  <a:lnTo>
                    <a:pt x="10888" y="7332"/>
                  </a:ln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275" name="Google Shape;275;p35"/>
            <p:cNvSpPr/>
            <p:nvPr/>
          </p:nvSpPr>
          <p:spPr>
            <a:xfrm flipH="1">
              <a:off x="3343227" y="2144085"/>
              <a:ext cx="599710" cy="525207"/>
            </a:xfrm>
            <a:custGeom>
              <a:avLst/>
              <a:gdLst/>
              <a:ahLst/>
              <a:cxnLst/>
              <a:rect l="l" t="t" r="r" b="b"/>
              <a:pathLst>
                <a:path w="16131" h="14127" extrusionOk="0">
                  <a:moveTo>
                    <a:pt x="1585" y="0"/>
                  </a:moveTo>
                  <a:lnTo>
                    <a:pt x="1" y="1829"/>
                  </a:lnTo>
                  <a:cubicBezTo>
                    <a:pt x="1" y="1829"/>
                    <a:pt x="5848" y="13451"/>
                    <a:pt x="8656" y="14099"/>
                  </a:cubicBezTo>
                  <a:cubicBezTo>
                    <a:pt x="8736" y="14118"/>
                    <a:pt x="8819" y="14127"/>
                    <a:pt x="8907" y="14127"/>
                  </a:cubicBezTo>
                  <a:cubicBezTo>
                    <a:pt x="11211" y="14127"/>
                    <a:pt x="16130" y="7964"/>
                    <a:pt x="16130" y="7964"/>
                  </a:cubicBezTo>
                  <a:lnTo>
                    <a:pt x="12184" y="4695"/>
                  </a:lnTo>
                  <a:lnTo>
                    <a:pt x="9319" y="7129"/>
                  </a:lnTo>
                  <a:lnTo>
                    <a:pt x="1585" y="0"/>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276" name="Google Shape;276;p35"/>
            <p:cNvSpPr/>
            <p:nvPr/>
          </p:nvSpPr>
          <p:spPr>
            <a:xfrm flipH="1">
              <a:off x="3882375" y="2115161"/>
              <a:ext cx="240985" cy="118373"/>
            </a:xfrm>
            <a:custGeom>
              <a:avLst/>
              <a:gdLst/>
              <a:ahLst/>
              <a:cxnLst/>
              <a:rect l="l" t="t" r="r" b="b"/>
              <a:pathLst>
                <a:path w="6482" h="3184" extrusionOk="0">
                  <a:moveTo>
                    <a:pt x="418" y="1"/>
                  </a:moveTo>
                  <a:cubicBezTo>
                    <a:pt x="73" y="87"/>
                    <a:pt x="1" y="548"/>
                    <a:pt x="303" y="735"/>
                  </a:cubicBezTo>
                  <a:cubicBezTo>
                    <a:pt x="505" y="822"/>
                    <a:pt x="3011" y="980"/>
                    <a:pt x="3011" y="980"/>
                  </a:cubicBezTo>
                  <a:lnTo>
                    <a:pt x="3011" y="3155"/>
                  </a:lnTo>
                  <a:lnTo>
                    <a:pt x="5012" y="3183"/>
                  </a:lnTo>
                  <a:cubicBezTo>
                    <a:pt x="5019" y="3184"/>
                    <a:pt x="5025" y="3184"/>
                    <a:pt x="5032" y="3184"/>
                  </a:cubicBezTo>
                  <a:cubicBezTo>
                    <a:pt x="5423" y="3184"/>
                    <a:pt x="6067" y="2758"/>
                    <a:pt x="6251" y="2305"/>
                  </a:cubicBezTo>
                  <a:cubicBezTo>
                    <a:pt x="6452" y="1743"/>
                    <a:pt x="6481" y="1138"/>
                    <a:pt x="6352" y="562"/>
                  </a:cubicBezTo>
                  <a:cubicBezTo>
                    <a:pt x="6265" y="231"/>
                    <a:pt x="5977" y="1"/>
                    <a:pt x="5646"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277" name="Google Shape;277;p35"/>
            <p:cNvSpPr/>
            <p:nvPr/>
          </p:nvSpPr>
          <p:spPr>
            <a:xfrm flipH="1">
              <a:off x="3880776" y="2073411"/>
              <a:ext cx="127482" cy="89003"/>
            </a:xfrm>
            <a:custGeom>
              <a:avLst/>
              <a:gdLst/>
              <a:ahLst/>
              <a:cxnLst/>
              <a:rect l="l" t="t" r="r" b="b"/>
              <a:pathLst>
                <a:path w="3429" h="2394" extrusionOk="0">
                  <a:moveTo>
                    <a:pt x="318" y="0"/>
                  </a:moveTo>
                  <a:cubicBezTo>
                    <a:pt x="275" y="0"/>
                    <a:pt x="231" y="0"/>
                    <a:pt x="188" y="15"/>
                  </a:cubicBezTo>
                  <a:cubicBezTo>
                    <a:pt x="1" y="87"/>
                    <a:pt x="188" y="605"/>
                    <a:pt x="390" y="764"/>
                  </a:cubicBezTo>
                  <a:cubicBezTo>
                    <a:pt x="548" y="893"/>
                    <a:pt x="793" y="1138"/>
                    <a:pt x="1110" y="1196"/>
                  </a:cubicBezTo>
                  <a:cubicBezTo>
                    <a:pt x="1192" y="1206"/>
                    <a:pt x="1275" y="1211"/>
                    <a:pt x="1359" y="1211"/>
                  </a:cubicBezTo>
                  <a:cubicBezTo>
                    <a:pt x="1512" y="1211"/>
                    <a:pt x="1667" y="1195"/>
                    <a:pt x="1816" y="1167"/>
                  </a:cubicBezTo>
                  <a:cubicBezTo>
                    <a:pt x="1816" y="1167"/>
                    <a:pt x="1902" y="1973"/>
                    <a:pt x="2075" y="2218"/>
                  </a:cubicBezTo>
                  <a:cubicBezTo>
                    <a:pt x="2161" y="2362"/>
                    <a:pt x="2377" y="2377"/>
                    <a:pt x="2737" y="2391"/>
                  </a:cubicBezTo>
                  <a:cubicBezTo>
                    <a:pt x="2755" y="2393"/>
                    <a:pt x="2773" y="2394"/>
                    <a:pt x="2791" y="2394"/>
                  </a:cubicBezTo>
                  <a:cubicBezTo>
                    <a:pt x="3072" y="2394"/>
                    <a:pt x="3315" y="2186"/>
                    <a:pt x="3342" y="1901"/>
                  </a:cubicBezTo>
                  <a:cubicBezTo>
                    <a:pt x="3428" y="1282"/>
                    <a:pt x="3184" y="533"/>
                    <a:pt x="2708" y="173"/>
                  </a:cubicBezTo>
                  <a:cubicBezTo>
                    <a:pt x="2661" y="141"/>
                    <a:pt x="2579" y="128"/>
                    <a:pt x="2476" y="128"/>
                  </a:cubicBezTo>
                  <a:cubicBezTo>
                    <a:pt x="2172" y="128"/>
                    <a:pt x="1685" y="238"/>
                    <a:pt x="1384" y="260"/>
                  </a:cubicBezTo>
                  <a:cubicBezTo>
                    <a:pt x="836" y="116"/>
                    <a:pt x="519" y="0"/>
                    <a:pt x="318"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278" name="Google Shape;278;p35"/>
            <p:cNvSpPr/>
            <p:nvPr/>
          </p:nvSpPr>
          <p:spPr>
            <a:xfrm flipH="1">
              <a:off x="3958403" y="2148175"/>
              <a:ext cx="75545" cy="90341"/>
            </a:xfrm>
            <a:custGeom>
              <a:avLst/>
              <a:gdLst/>
              <a:ahLst/>
              <a:cxnLst/>
              <a:rect l="l" t="t" r="r" b="b"/>
              <a:pathLst>
                <a:path w="2032" h="2430" extrusionOk="0">
                  <a:moveTo>
                    <a:pt x="672" y="0"/>
                  </a:moveTo>
                  <a:cubicBezTo>
                    <a:pt x="555" y="0"/>
                    <a:pt x="437" y="2"/>
                    <a:pt x="318" y="6"/>
                  </a:cubicBezTo>
                  <a:cubicBezTo>
                    <a:pt x="159" y="6"/>
                    <a:pt x="30" y="135"/>
                    <a:pt x="30" y="294"/>
                  </a:cubicBezTo>
                  <a:lnTo>
                    <a:pt x="15" y="625"/>
                  </a:lnTo>
                  <a:lnTo>
                    <a:pt x="15" y="884"/>
                  </a:lnTo>
                  <a:lnTo>
                    <a:pt x="1" y="1662"/>
                  </a:lnTo>
                  <a:lnTo>
                    <a:pt x="1" y="1935"/>
                  </a:lnTo>
                  <a:lnTo>
                    <a:pt x="1" y="2022"/>
                  </a:lnTo>
                  <a:cubicBezTo>
                    <a:pt x="1" y="2238"/>
                    <a:pt x="130" y="2425"/>
                    <a:pt x="274" y="2425"/>
                  </a:cubicBezTo>
                  <a:cubicBezTo>
                    <a:pt x="334" y="2428"/>
                    <a:pt x="399" y="2430"/>
                    <a:pt x="466" y="2430"/>
                  </a:cubicBezTo>
                  <a:cubicBezTo>
                    <a:pt x="721" y="2430"/>
                    <a:pt x="998" y="2404"/>
                    <a:pt x="1066" y="2324"/>
                  </a:cubicBezTo>
                  <a:cubicBezTo>
                    <a:pt x="1124" y="2223"/>
                    <a:pt x="1153" y="2108"/>
                    <a:pt x="1153" y="1993"/>
                  </a:cubicBezTo>
                  <a:cubicBezTo>
                    <a:pt x="1153" y="1878"/>
                    <a:pt x="1153" y="1763"/>
                    <a:pt x="1138" y="1662"/>
                  </a:cubicBezTo>
                  <a:lnTo>
                    <a:pt x="1138" y="1662"/>
                  </a:lnTo>
                  <a:cubicBezTo>
                    <a:pt x="1138" y="1662"/>
                    <a:pt x="1160" y="1664"/>
                    <a:pt x="1194" y="1664"/>
                  </a:cubicBezTo>
                  <a:cubicBezTo>
                    <a:pt x="1286" y="1664"/>
                    <a:pt x="1472" y="1648"/>
                    <a:pt x="1556" y="1532"/>
                  </a:cubicBezTo>
                  <a:cubicBezTo>
                    <a:pt x="1671" y="1374"/>
                    <a:pt x="1570" y="884"/>
                    <a:pt x="1570" y="884"/>
                  </a:cubicBezTo>
                  <a:cubicBezTo>
                    <a:pt x="1570" y="884"/>
                    <a:pt x="1945" y="884"/>
                    <a:pt x="2003" y="755"/>
                  </a:cubicBezTo>
                  <a:cubicBezTo>
                    <a:pt x="2031" y="683"/>
                    <a:pt x="2031" y="596"/>
                    <a:pt x="2031" y="524"/>
                  </a:cubicBezTo>
                  <a:cubicBezTo>
                    <a:pt x="2031" y="452"/>
                    <a:pt x="2031" y="395"/>
                    <a:pt x="2031" y="322"/>
                  </a:cubicBezTo>
                  <a:cubicBezTo>
                    <a:pt x="2031" y="193"/>
                    <a:pt x="1930" y="78"/>
                    <a:pt x="1801" y="63"/>
                  </a:cubicBezTo>
                  <a:cubicBezTo>
                    <a:pt x="1427" y="19"/>
                    <a:pt x="1053" y="0"/>
                    <a:pt x="672"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279" name="Google Shape;279;p35"/>
            <p:cNvSpPr/>
            <p:nvPr/>
          </p:nvSpPr>
          <p:spPr>
            <a:xfrm flipH="1">
              <a:off x="3958403" y="2167247"/>
              <a:ext cx="74987" cy="13830"/>
            </a:xfrm>
            <a:custGeom>
              <a:avLst/>
              <a:gdLst/>
              <a:ahLst/>
              <a:cxnLst/>
              <a:rect l="l" t="t" r="r" b="b"/>
              <a:pathLst>
                <a:path w="2017" h="372" extrusionOk="0">
                  <a:moveTo>
                    <a:pt x="1746" y="1"/>
                  </a:moveTo>
                  <a:cubicBezTo>
                    <a:pt x="1227" y="1"/>
                    <a:pt x="371" y="76"/>
                    <a:pt x="0" y="112"/>
                  </a:cubicBezTo>
                  <a:lnTo>
                    <a:pt x="0" y="371"/>
                  </a:lnTo>
                  <a:lnTo>
                    <a:pt x="1555" y="371"/>
                  </a:lnTo>
                  <a:cubicBezTo>
                    <a:pt x="1555" y="371"/>
                    <a:pt x="1930" y="371"/>
                    <a:pt x="1988" y="242"/>
                  </a:cubicBezTo>
                  <a:cubicBezTo>
                    <a:pt x="2016" y="170"/>
                    <a:pt x="2016" y="83"/>
                    <a:pt x="2016" y="11"/>
                  </a:cubicBezTo>
                  <a:cubicBezTo>
                    <a:pt x="1945" y="4"/>
                    <a:pt x="1853" y="1"/>
                    <a:pt x="1746"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80" name="Google Shape;280;p35"/>
            <p:cNvSpPr/>
            <p:nvPr/>
          </p:nvSpPr>
          <p:spPr>
            <a:xfrm flipH="1">
              <a:off x="3990524" y="2208886"/>
              <a:ext cx="43423" cy="11785"/>
            </a:xfrm>
            <a:custGeom>
              <a:avLst/>
              <a:gdLst/>
              <a:ahLst/>
              <a:cxnLst/>
              <a:rect l="l" t="t" r="r" b="b"/>
              <a:pathLst>
                <a:path w="1168" h="317" extrusionOk="0">
                  <a:moveTo>
                    <a:pt x="1" y="0"/>
                  </a:moveTo>
                  <a:lnTo>
                    <a:pt x="1" y="259"/>
                  </a:lnTo>
                  <a:lnTo>
                    <a:pt x="1167" y="317"/>
                  </a:lnTo>
                  <a:cubicBezTo>
                    <a:pt x="1167" y="216"/>
                    <a:pt x="1167" y="101"/>
                    <a:pt x="1153" y="14"/>
                  </a:cubicBezTo>
                  <a:lnTo>
                    <a:pt x="1" y="0"/>
                  </a:ln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81" name="Google Shape;281;p35"/>
            <p:cNvSpPr/>
            <p:nvPr/>
          </p:nvSpPr>
          <p:spPr>
            <a:xfrm flipH="1">
              <a:off x="3082501" y="2071255"/>
              <a:ext cx="466355" cy="449773"/>
            </a:xfrm>
            <a:custGeom>
              <a:avLst/>
              <a:gdLst/>
              <a:ahLst/>
              <a:cxnLst/>
              <a:rect l="l" t="t" r="r" b="b"/>
              <a:pathLst>
                <a:path w="12544" h="12098" extrusionOk="0">
                  <a:moveTo>
                    <a:pt x="9188" y="1"/>
                  </a:moveTo>
                  <a:cubicBezTo>
                    <a:pt x="9131" y="1"/>
                    <a:pt x="9059" y="1"/>
                    <a:pt x="8987" y="30"/>
                  </a:cubicBezTo>
                  <a:cubicBezTo>
                    <a:pt x="7561" y="534"/>
                    <a:pt x="3327" y="4220"/>
                    <a:pt x="0" y="7331"/>
                  </a:cubicBezTo>
                  <a:lnTo>
                    <a:pt x="5228" y="12098"/>
                  </a:lnTo>
                  <a:cubicBezTo>
                    <a:pt x="6855" y="10499"/>
                    <a:pt x="9836" y="7475"/>
                    <a:pt x="10326" y="6611"/>
                  </a:cubicBezTo>
                  <a:cubicBezTo>
                    <a:pt x="12544" y="2708"/>
                    <a:pt x="10340" y="1"/>
                    <a:pt x="9188" y="1"/>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282" name="Google Shape;282;p35"/>
            <p:cNvSpPr/>
            <p:nvPr/>
          </p:nvSpPr>
          <p:spPr>
            <a:xfrm flipH="1">
              <a:off x="2678270" y="2050324"/>
              <a:ext cx="763514" cy="1050041"/>
            </a:xfrm>
            <a:custGeom>
              <a:avLst/>
              <a:gdLst/>
              <a:ahLst/>
              <a:cxnLst/>
              <a:rect l="l" t="t" r="r" b="b"/>
              <a:pathLst>
                <a:path w="20537" h="28244" extrusionOk="0">
                  <a:moveTo>
                    <a:pt x="12355" y="0"/>
                  </a:moveTo>
                  <a:cubicBezTo>
                    <a:pt x="12269" y="0"/>
                    <a:pt x="12183" y="1"/>
                    <a:pt x="12098" y="2"/>
                  </a:cubicBezTo>
                  <a:cubicBezTo>
                    <a:pt x="9865" y="2"/>
                    <a:pt x="7561" y="247"/>
                    <a:pt x="7561" y="247"/>
                  </a:cubicBezTo>
                  <a:lnTo>
                    <a:pt x="7576" y="247"/>
                  </a:lnTo>
                  <a:cubicBezTo>
                    <a:pt x="7273" y="276"/>
                    <a:pt x="6985" y="319"/>
                    <a:pt x="6712" y="391"/>
                  </a:cubicBezTo>
                  <a:cubicBezTo>
                    <a:pt x="6496" y="449"/>
                    <a:pt x="6308" y="521"/>
                    <a:pt x="6107" y="593"/>
                  </a:cubicBezTo>
                  <a:cubicBezTo>
                    <a:pt x="5588" y="780"/>
                    <a:pt x="5142" y="1140"/>
                    <a:pt x="4854" y="1601"/>
                  </a:cubicBezTo>
                  <a:cubicBezTo>
                    <a:pt x="4566" y="2119"/>
                    <a:pt x="4364" y="4265"/>
                    <a:pt x="4249" y="6684"/>
                  </a:cubicBezTo>
                  <a:cubicBezTo>
                    <a:pt x="4076" y="9997"/>
                    <a:pt x="4033" y="13799"/>
                    <a:pt x="4033" y="14620"/>
                  </a:cubicBezTo>
                  <a:cubicBezTo>
                    <a:pt x="3428" y="17413"/>
                    <a:pt x="1009" y="23087"/>
                    <a:pt x="1" y="28243"/>
                  </a:cubicBezTo>
                  <a:lnTo>
                    <a:pt x="20537" y="28243"/>
                  </a:lnTo>
                  <a:cubicBezTo>
                    <a:pt x="20321" y="26731"/>
                    <a:pt x="19442" y="20610"/>
                    <a:pt x="18650" y="17413"/>
                  </a:cubicBezTo>
                  <a:cubicBezTo>
                    <a:pt x="18535" y="16909"/>
                    <a:pt x="18391" y="16405"/>
                    <a:pt x="18204" y="15916"/>
                  </a:cubicBezTo>
                  <a:cubicBezTo>
                    <a:pt x="18938" y="11077"/>
                    <a:pt x="19399" y="7059"/>
                    <a:pt x="19471" y="4553"/>
                  </a:cubicBezTo>
                  <a:cubicBezTo>
                    <a:pt x="19500" y="3127"/>
                    <a:pt x="19399" y="2191"/>
                    <a:pt x="19154" y="1874"/>
                  </a:cubicBezTo>
                  <a:cubicBezTo>
                    <a:pt x="18722" y="1313"/>
                    <a:pt x="18017" y="938"/>
                    <a:pt x="16922" y="636"/>
                  </a:cubicBezTo>
                  <a:cubicBezTo>
                    <a:pt x="16692" y="564"/>
                    <a:pt x="16461" y="506"/>
                    <a:pt x="16216" y="449"/>
                  </a:cubicBezTo>
                  <a:cubicBezTo>
                    <a:pt x="16015" y="405"/>
                    <a:pt x="15799" y="362"/>
                    <a:pt x="15568" y="319"/>
                  </a:cubicBezTo>
                  <a:cubicBezTo>
                    <a:pt x="15280" y="276"/>
                    <a:pt x="14963" y="218"/>
                    <a:pt x="14632" y="161"/>
                  </a:cubicBezTo>
                  <a:cubicBezTo>
                    <a:pt x="13868" y="57"/>
                    <a:pt x="13116" y="0"/>
                    <a:pt x="12355" y="0"/>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283" name="Google Shape;283;p35"/>
            <p:cNvSpPr/>
            <p:nvPr/>
          </p:nvSpPr>
          <p:spPr>
            <a:xfrm flipH="1">
              <a:off x="2854417" y="2050361"/>
              <a:ext cx="345379" cy="254926"/>
            </a:xfrm>
            <a:custGeom>
              <a:avLst/>
              <a:gdLst/>
              <a:ahLst/>
              <a:cxnLst/>
              <a:rect l="l" t="t" r="r" b="b"/>
              <a:pathLst>
                <a:path w="9290" h="6857" extrusionOk="0">
                  <a:moveTo>
                    <a:pt x="5579" y="0"/>
                  </a:moveTo>
                  <a:cubicBezTo>
                    <a:pt x="3357" y="0"/>
                    <a:pt x="1067" y="246"/>
                    <a:pt x="1067" y="246"/>
                  </a:cubicBezTo>
                  <a:cubicBezTo>
                    <a:pt x="764" y="275"/>
                    <a:pt x="476" y="318"/>
                    <a:pt x="188" y="390"/>
                  </a:cubicBezTo>
                  <a:cubicBezTo>
                    <a:pt x="1" y="448"/>
                    <a:pt x="1513" y="5315"/>
                    <a:pt x="2809" y="6856"/>
                  </a:cubicBezTo>
                  <a:cubicBezTo>
                    <a:pt x="5805" y="3414"/>
                    <a:pt x="9290" y="361"/>
                    <a:pt x="9059" y="318"/>
                  </a:cubicBezTo>
                  <a:cubicBezTo>
                    <a:pt x="8771" y="275"/>
                    <a:pt x="8454" y="217"/>
                    <a:pt x="8123" y="160"/>
                  </a:cubicBezTo>
                  <a:cubicBezTo>
                    <a:pt x="7397" y="42"/>
                    <a:pt x="6493" y="0"/>
                    <a:pt x="5579"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284" name="Google Shape;284;p35"/>
            <p:cNvSpPr/>
            <p:nvPr/>
          </p:nvSpPr>
          <p:spPr>
            <a:xfrm flipH="1">
              <a:off x="2879029" y="2319154"/>
              <a:ext cx="152093" cy="174139"/>
            </a:xfrm>
            <a:custGeom>
              <a:avLst/>
              <a:gdLst/>
              <a:ahLst/>
              <a:cxnLst/>
              <a:rect l="l" t="t" r="r" b="b"/>
              <a:pathLst>
                <a:path w="4091" h="4684" extrusionOk="0">
                  <a:moveTo>
                    <a:pt x="0" y="1"/>
                  </a:moveTo>
                  <a:lnTo>
                    <a:pt x="0" y="3270"/>
                  </a:lnTo>
                  <a:cubicBezTo>
                    <a:pt x="0" y="3270"/>
                    <a:pt x="101" y="4220"/>
                    <a:pt x="1368" y="4580"/>
                  </a:cubicBezTo>
                  <a:cubicBezTo>
                    <a:pt x="1621" y="4652"/>
                    <a:pt x="1870" y="4684"/>
                    <a:pt x="2108" y="4684"/>
                  </a:cubicBezTo>
                  <a:cubicBezTo>
                    <a:pt x="3069" y="4684"/>
                    <a:pt x="3857" y="4169"/>
                    <a:pt x="3961" y="3673"/>
                  </a:cubicBezTo>
                  <a:cubicBezTo>
                    <a:pt x="4090" y="2996"/>
                    <a:pt x="4018" y="145"/>
                    <a:pt x="4004" y="87"/>
                  </a:cubicBezTo>
                  <a:lnTo>
                    <a:pt x="0" y="1"/>
                  </a:ln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285" name="Google Shape;285;p35"/>
            <p:cNvSpPr/>
            <p:nvPr/>
          </p:nvSpPr>
          <p:spPr>
            <a:xfrm flipH="1">
              <a:off x="2274560" y="2309005"/>
              <a:ext cx="547216" cy="882371"/>
            </a:xfrm>
            <a:custGeom>
              <a:avLst/>
              <a:gdLst/>
              <a:ahLst/>
              <a:cxnLst/>
              <a:rect l="l" t="t" r="r" b="b"/>
              <a:pathLst>
                <a:path w="14719" h="23734" extrusionOk="0">
                  <a:moveTo>
                    <a:pt x="8324" y="0"/>
                  </a:moveTo>
                  <a:lnTo>
                    <a:pt x="3788" y="3946"/>
                  </a:lnTo>
                  <a:lnTo>
                    <a:pt x="7158" y="7402"/>
                  </a:lnTo>
                  <a:cubicBezTo>
                    <a:pt x="7158" y="7402"/>
                    <a:pt x="922" y="18232"/>
                    <a:pt x="735" y="18390"/>
                  </a:cubicBezTo>
                  <a:cubicBezTo>
                    <a:pt x="547" y="18549"/>
                    <a:pt x="605" y="20191"/>
                    <a:pt x="605" y="20191"/>
                  </a:cubicBezTo>
                  <a:cubicBezTo>
                    <a:pt x="605" y="20191"/>
                    <a:pt x="0" y="20738"/>
                    <a:pt x="115" y="20939"/>
                  </a:cubicBezTo>
                  <a:cubicBezTo>
                    <a:pt x="187" y="21094"/>
                    <a:pt x="252" y="21153"/>
                    <a:pt x="378" y="21153"/>
                  </a:cubicBezTo>
                  <a:cubicBezTo>
                    <a:pt x="428" y="21153"/>
                    <a:pt x="488" y="21143"/>
                    <a:pt x="562" y="21127"/>
                  </a:cubicBezTo>
                  <a:cubicBezTo>
                    <a:pt x="821" y="21069"/>
                    <a:pt x="1296" y="20752"/>
                    <a:pt x="1368" y="20565"/>
                  </a:cubicBezTo>
                  <a:cubicBezTo>
                    <a:pt x="1455" y="20234"/>
                    <a:pt x="1512" y="19888"/>
                    <a:pt x="1556" y="19543"/>
                  </a:cubicBezTo>
                  <a:lnTo>
                    <a:pt x="2088" y="19543"/>
                  </a:lnTo>
                  <a:cubicBezTo>
                    <a:pt x="2088" y="19543"/>
                    <a:pt x="3096" y="21184"/>
                    <a:pt x="3240" y="21501"/>
                  </a:cubicBezTo>
                  <a:cubicBezTo>
                    <a:pt x="3240" y="21919"/>
                    <a:pt x="3500" y="23733"/>
                    <a:pt x="4047" y="23733"/>
                  </a:cubicBezTo>
                  <a:cubicBezTo>
                    <a:pt x="4407" y="23733"/>
                    <a:pt x="4249" y="22164"/>
                    <a:pt x="4177" y="21746"/>
                  </a:cubicBezTo>
                  <a:cubicBezTo>
                    <a:pt x="4090" y="21328"/>
                    <a:pt x="3572" y="19456"/>
                    <a:pt x="3572" y="19456"/>
                  </a:cubicBezTo>
                  <a:cubicBezTo>
                    <a:pt x="3572" y="19456"/>
                    <a:pt x="13869" y="9001"/>
                    <a:pt x="14301" y="6970"/>
                  </a:cubicBezTo>
                  <a:cubicBezTo>
                    <a:pt x="14718" y="4954"/>
                    <a:pt x="8324" y="0"/>
                    <a:pt x="8324"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286" name="Google Shape;286;p35"/>
            <p:cNvSpPr/>
            <p:nvPr/>
          </p:nvSpPr>
          <p:spPr>
            <a:xfrm flipH="1">
              <a:off x="2408956" y="2098580"/>
              <a:ext cx="466912" cy="449773"/>
            </a:xfrm>
            <a:custGeom>
              <a:avLst/>
              <a:gdLst/>
              <a:ahLst/>
              <a:cxnLst/>
              <a:rect l="l" t="t" r="r" b="b"/>
              <a:pathLst>
                <a:path w="12559" h="12098" extrusionOk="0">
                  <a:moveTo>
                    <a:pt x="3356" y="0"/>
                  </a:moveTo>
                  <a:cubicBezTo>
                    <a:pt x="2204" y="0"/>
                    <a:pt x="1" y="2708"/>
                    <a:pt x="2218" y="6611"/>
                  </a:cubicBezTo>
                  <a:cubicBezTo>
                    <a:pt x="2708" y="7475"/>
                    <a:pt x="5704" y="10499"/>
                    <a:pt x="7317" y="12097"/>
                  </a:cubicBezTo>
                  <a:lnTo>
                    <a:pt x="12559" y="7331"/>
                  </a:lnTo>
                  <a:cubicBezTo>
                    <a:pt x="9232" y="4220"/>
                    <a:pt x="4998" y="533"/>
                    <a:pt x="3558" y="29"/>
                  </a:cubicBezTo>
                  <a:cubicBezTo>
                    <a:pt x="3500" y="15"/>
                    <a:pt x="3428" y="0"/>
                    <a:pt x="3356"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287" name="Google Shape;287;p35"/>
            <p:cNvSpPr/>
            <p:nvPr/>
          </p:nvSpPr>
          <p:spPr>
            <a:xfrm flipH="1">
              <a:off x="2897766" y="1683084"/>
              <a:ext cx="336270" cy="560079"/>
            </a:xfrm>
            <a:custGeom>
              <a:avLst/>
              <a:gdLst/>
              <a:ahLst/>
              <a:cxnLst/>
              <a:rect l="l" t="t" r="r" b="b"/>
              <a:pathLst>
                <a:path w="9045" h="15065" extrusionOk="0">
                  <a:moveTo>
                    <a:pt x="1066" y="1"/>
                  </a:moveTo>
                  <a:cubicBezTo>
                    <a:pt x="778" y="318"/>
                    <a:pt x="591" y="865"/>
                    <a:pt x="562" y="1931"/>
                  </a:cubicBezTo>
                  <a:cubicBezTo>
                    <a:pt x="663" y="3616"/>
                    <a:pt x="792" y="3961"/>
                    <a:pt x="591" y="4408"/>
                  </a:cubicBezTo>
                  <a:cubicBezTo>
                    <a:pt x="389" y="4825"/>
                    <a:pt x="0" y="4797"/>
                    <a:pt x="29" y="4998"/>
                  </a:cubicBezTo>
                  <a:cubicBezTo>
                    <a:pt x="43" y="5200"/>
                    <a:pt x="691" y="5272"/>
                    <a:pt x="706" y="5848"/>
                  </a:cubicBezTo>
                  <a:cubicBezTo>
                    <a:pt x="706" y="6453"/>
                    <a:pt x="691" y="7360"/>
                    <a:pt x="908" y="7533"/>
                  </a:cubicBezTo>
                  <a:cubicBezTo>
                    <a:pt x="1113" y="7710"/>
                    <a:pt x="1470" y="7803"/>
                    <a:pt x="1931" y="7803"/>
                  </a:cubicBezTo>
                  <a:cubicBezTo>
                    <a:pt x="2181" y="7803"/>
                    <a:pt x="2462" y="7776"/>
                    <a:pt x="2765" y="7720"/>
                  </a:cubicBezTo>
                  <a:cubicBezTo>
                    <a:pt x="2866" y="7706"/>
                    <a:pt x="2952" y="7691"/>
                    <a:pt x="3024" y="7691"/>
                  </a:cubicBezTo>
                  <a:cubicBezTo>
                    <a:pt x="3077" y="7686"/>
                    <a:pt x="3125" y="7684"/>
                    <a:pt x="3170" y="7684"/>
                  </a:cubicBezTo>
                  <a:cubicBezTo>
                    <a:pt x="3653" y="7684"/>
                    <a:pt x="3703" y="7954"/>
                    <a:pt x="3716" y="8152"/>
                  </a:cubicBezTo>
                  <a:cubicBezTo>
                    <a:pt x="3759" y="8671"/>
                    <a:pt x="3586" y="9189"/>
                    <a:pt x="3241" y="9578"/>
                  </a:cubicBezTo>
                  <a:cubicBezTo>
                    <a:pt x="2924" y="9938"/>
                    <a:pt x="2016" y="10082"/>
                    <a:pt x="2016" y="10082"/>
                  </a:cubicBezTo>
                  <a:cubicBezTo>
                    <a:pt x="2016" y="10082"/>
                    <a:pt x="3039" y="14834"/>
                    <a:pt x="3989" y="15065"/>
                  </a:cubicBezTo>
                  <a:cubicBezTo>
                    <a:pt x="4781" y="14474"/>
                    <a:pt x="7532" y="11508"/>
                    <a:pt x="9044" y="10039"/>
                  </a:cubicBezTo>
                  <a:cubicBezTo>
                    <a:pt x="8065" y="9722"/>
                    <a:pt x="7100" y="9203"/>
                    <a:pt x="6783" y="8267"/>
                  </a:cubicBezTo>
                  <a:cubicBezTo>
                    <a:pt x="6466" y="7331"/>
                    <a:pt x="6740" y="4998"/>
                    <a:pt x="6740" y="4998"/>
                  </a:cubicBezTo>
                  <a:lnTo>
                    <a:pt x="6740" y="4998"/>
                  </a:lnTo>
                  <a:cubicBezTo>
                    <a:pt x="6740" y="4998"/>
                    <a:pt x="6817" y="5037"/>
                    <a:pt x="6957" y="5037"/>
                  </a:cubicBezTo>
                  <a:cubicBezTo>
                    <a:pt x="7074" y="5037"/>
                    <a:pt x="7235" y="5010"/>
                    <a:pt x="7431" y="4912"/>
                  </a:cubicBezTo>
                  <a:cubicBezTo>
                    <a:pt x="7863" y="4681"/>
                    <a:pt x="8223" y="2651"/>
                    <a:pt x="7518" y="2478"/>
                  </a:cubicBezTo>
                  <a:cubicBezTo>
                    <a:pt x="7437" y="2459"/>
                    <a:pt x="7359" y="2449"/>
                    <a:pt x="7285" y="2449"/>
                  </a:cubicBezTo>
                  <a:cubicBezTo>
                    <a:pt x="6752" y="2449"/>
                    <a:pt x="6395" y="2935"/>
                    <a:pt x="6193" y="3731"/>
                  </a:cubicBezTo>
                  <a:cubicBezTo>
                    <a:pt x="5545"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288" name="Google Shape;288;p35"/>
            <p:cNvSpPr/>
            <p:nvPr/>
          </p:nvSpPr>
          <p:spPr>
            <a:xfrm flipH="1">
              <a:off x="3146744" y="1892989"/>
              <a:ext cx="44464" cy="28775"/>
            </a:xfrm>
            <a:custGeom>
              <a:avLst/>
              <a:gdLst/>
              <a:ahLst/>
              <a:cxnLst/>
              <a:rect l="l" t="t" r="r" b="b"/>
              <a:pathLst>
                <a:path w="1196" h="774" extrusionOk="0">
                  <a:moveTo>
                    <a:pt x="1196" y="0"/>
                  </a:moveTo>
                  <a:lnTo>
                    <a:pt x="0" y="605"/>
                  </a:lnTo>
                  <a:cubicBezTo>
                    <a:pt x="145" y="719"/>
                    <a:pt x="328" y="773"/>
                    <a:pt x="510" y="773"/>
                  </a:cubicBezTo>
                  <a:cubicBezTo>
                    <a:pt x="581" y="773"/>
                    <a:pt x="652" y="765"/>
                    <a:pt x="720" y="749"/>
                  </a:cubicBezTo>
                  <a:cubicBezTo>
                    <a:pt x="1152" y="620"/>
                    <a:pt x="1196" y="0"/>
                    <a:pt x="119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89" name="Google Shape;289;p35"/>
            <p:cNvSpPr/>
            <p:nvPr/>
          </p:nvSpPr>
          <p:spPr>
            <a:xfrm flipH="1">
              <a:off x="3001640" y="1770117"/>
              <a:ext cx="219570" cy="94394"/>
            </a:xfrm>
            <a:custGeom>
              <a:avLst/>
              <a:gdLst/>
              <a:ahLst/>
              <a:cxnLst/>
              <a:rect l="l" t="t" r="r" b="b"/>
              <a:pathLst>
                <a:path w="5906" h="2539" extrusionOk="0">
                  <a:moveTo>
                    <a:pt x="1813" y="345"/>
                  </a:moveTo>
                  <a:cubicBezTo>
                    <a:pt x="2037" y="345"/>
                    <a:pt x="2265" y="428"/>
                    <a:pt x="2449" y="612"/>
                  </a:cubicBezTo>
                  <a:cubicBezTo>
                    <a:pt x="3040" y="1203"/>
                    <a:pt x="2622" y="2196"/>
                    <a:pt x="1801" y="2196"/>
                  </a:cubicBezTo>
                  <a:cubicBezTo>
                    <a:pt x="1297" y="2196"/>
                    <a:pt x="879" y="1779"/>
                    <a:pt x="879" y="1275"/>
                  </a:cubicBezTo>
                  <a:cubicBezTo>
                    <a:pt x="879" y="717"/>
                    <a:pt x="1338" y="345"/>
                    <a:pt x="1813" y="345"/>
                  </a:cubicBezTo>
                  <a:close/>
                  <a:moveTo>
                    <a:pt x="1803" y="0"/>
                  </a:moveTo>
                  <a:cubicBezTo>
                    <a:pt x="1250" y="0"/>
                    <a:pt x="699" y="339"/>
                    <a:pt x="563" y="1015"/>
                  </a:cubicBezTo>
                  <a:cubicBezTo>
                    <a:pt x="548" y="1073"/>
                    <a:pt x="491" y="1116"/>
                    <a:pt x="433" y="1116"/>
                  </a:cubicBezTo>
                  <a:lnTo>
                    <a:pt x="145" y="1116"/>
                  </a:lnTo>
                  <a:cubicBezTo>
                    <a:pt x="73" y="1116"/>
                    <a:pt x="15" y="1174"/>
                    <a:pt x="15" y="1246"/>
                  </a:cubicBezTo>
                  <a:cubicBezTo>
                    <a:pt x="1" y="1318"/>
                    <a:pt x="73" y="1390"/>
                    <a:pt x="145" y="1390"/>
                  </a:cubicBezTo>
                  <a:lnTo>
                    <a:pt x="433" y="1390"/>
                  </a:lnTo>
                  <a:cubicBezTo>
                    <a:pt x="491" y="1390"/>
                    <a:pt x="534" y="1433"/>
                    <a:pt x="548" y="1491"/>
                  </a:cubicBezTo>
                  <a:cubicBezTo>
                    <a:pt x="671" y="2189"/>
                    <a:pt x="1236" y="2538"/>
                    <a:pt x="1801" y="2538"/>
                  </a:cubicBezTo>
                  <a:cubicBezTo>
                    <a:pt x="2366" y="2538"/>
                    <a:pt x="2932" y="2189"/>
                    <a:pt x="3054" y="1491"/>
                  </a:cubicBezTo>
                  <a:cubicBezTo>
                    <a:pt x="3068" y="1433"/>
                    <a:pt x="3112" y="1390"/>
                    <a:pt x="3184" y="1390"/>
                  </a:cubicBezTo>
                  <a:lnTo>
                    <a:pt x="5761" y="1390"/>
                  </a:lnTo>
                  <a:cubicBezTo>
                    <a:pt x="5833" y="1390"/>
                    <a:pt x="5905" y="1318"/>
                    <a:pt x="5905" y="1246"/>
                  </a:cubicBezTo>
                  <a:cubicBezTo>
                    <a:pt x="5891" y="1174"/>
                    <a:pt x="5833" y="1116"/>
                    <a:pt x="5761" y="1116"/>
                  </a:cubicBezTo>
                  <a:lnTo>
                    <a:pt x="3169" y="1116"/>
                  </a:lnTo>
                  <a:cubicBezTo>
                    <a:pt x="3112" y="1116"/>
                    <a:pt x="3054" y="1073"/>
                    <a:pt x="3054" y="1015"/>
                  </a:cubicBezTo>
                  <a:cubicBezTo>
                    <a:pt x="2910" y="339"/>
                    <a:pt x="2355" y="0"/>
                    <a:pt x="1803"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290" name="Google Shape;290;p35"/>
            <p:cNvSpPr/>
            <p:nvPr/>
          </p:nvSpPr>
          <p:spPr>
            <a:xfrm flipH="1">
              <a:off x="2897766" y="1846405"/>
              <a:ext cx="261321" cy="396758"/>
            </a:xfrm>
            <a:custGeom>
              <a:avLst/>
              <a:gdLst/>
              <a:ahLst/>
              <a:cxnLst/>
              <a:rect l="l" t="t" r="r" b="b"/>
              <a:pathLst>
                <a:path w="7029"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7" y="3561"/>
                    <a:pt x="1700" y="3759"/>
                  </a:cubicBezTo>
                  <a:cubicBezTo>
                    <a:pt x="1743" y="4278"/>
                    <a:pt x="1570" y="4796"/>
                    <a:pt x="1225" y="5185"/>
                  </a:cubicBezTo>
                  <a:cubicBezTo>
                    <a:pt x="908" y="5545"/>
                    <a:pt x="0" y="5689"/>
                    <a:pt x="0" y="5689"/>
                  </a:cubicBezTo>
                  <a:cubicBezTo>
                    <a:pt x="0" y="5689"/>
                    <a:pt x="1023" y="10441"/>
                    <a:pt x="1973" y="10672"/>
                  </a:cubicBezTo>
                  <a:cubicBezTo>
                    <a:pt x="2765" y="10081"/>
                    <a:pt x="5516" y="7115"/>
                    <a:pt x="7028" y="5646"/>
                  </a:cubicBezTo>
                  <a:cubicBezTo>
                    <a:pt x="6049" y="5329"/>
                    <a:pt x="5084" y="4810"/>
                    <a:pt x="4767" y="3874"/>
                  </a:cubicBezTo>
                  <a:cubicBezTo>
                    <a:pt x="4450" y="2938"/>
                    <a:pt x="4724" y="605"/>
                    <a:pt x="4724" y="605"/>
                  </a:cubicBezTo>
                  <a:cubicBezTo>
                    <a:pt x="4724" y="605"/>
                    <a:pt x="4393" y="519"/>
                    <a:pt x="4292"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91" name="Google Shape;291;p35"/>
            <p:cNvSpPr/>
            <p:nvPr/>
          </p:nvSpPr>
          <p:spPr>
            <a:xfrm flipH="1">
              <a:off x="2955057" y="1790490"/>
              <a:ext cx="35913" cy="59707"/>
            </a:xfrm>
            <a:custGeom>
              <a:avLst/>
              <a:gdLst/>
              <a:ahLst/>
              <a:cxnLst/>
              <a:rect l="l" t="t" r="r" b="b"/>
              <a:pathLst>
                <a:path w="966" h="1606" extrusionOk="0">
                  <a:moveTo>
                    <a:pt x="772" y="1"/>
                  </a:moveTo>
                  <a:cubicBezTo>
                    <a:pt x="694" y="1"/>
                    <a:pt x="595" y="29"/>
                    <a:pt x="476" y="122"/>
                  </a:cubicBezTo>
                  <a:cubicBezTo>
                    <a:pt x="58" y="424"/>
                    <a:pt x="0" y="1605"/>
                    <a:pt x="432" y="1605"/>
                  </a:cubicBezTo>
                  <a:cubicBezTo>
                    <a:pt x="879" y="1605"/>
                    <a:pt x="893" y="871"/>
                    <a:pt x="591" y="799"/>
                  </a:cubicBezTo>
                  <a:cubicBezTo>
                    <a:pt x="533" y="784"/>
                    <a:pt x="461" y="770"/>
                    <a:pt x="389" y="755"/>
                  </a:cubicBezTo>
                  <a:cubicBezTo>
                    <a:pt x="389" y="755"/>
                    <a:pt x="461" y="79"/>
                    <a:pt x="965" y="79"/>
                  </a:cubicBezTo>
                  <a:cubicBezTo>
                    <a:pt x="965" y="79"/>
                    <a:pt x="898" y="1"/>
                    <a:pt x="772"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92" name="Google Shape;292;p35"/>
            <p:cNvSpPr/>
            <p:nvPr/>
          </p:nvSpPr>
          <p:spPr>
            <a:xfrm flipH="1">
              <a:off x="3137635" y="1740263"/>
              <a:ext cx="45542" cy="18886"/>
            </a:xfrm>
            <a:custGeom>
              <a:avLst/>
              <a:gdLst/>
              <a:ahLst/>
              <a:cxnLst/>
              <a:rect l="l" t="t" r="r" b="b"/>
              <a:pathLst>
                <a:path w="1225" h="508" extrusionOk="0">
                  <a:moveTo>
                    <a:pt x="643" y="0"/>
                  </a:moveTo>
                  <a:cubicBezTo>
                    <a:pt x="352" y="0"/>
                    <a:pt x="65" y="231"/>
                    <a:pt x="0" y="508"/>
                  </a:cubicBezTo>
                  <a:cubicBezTo>
                    <a:pt x="199" y="427"/>
                    <a:pt x="414" y="387"/>
                    <a:pt x="627" y="387"/>
                  </a:cubicBezTo>
                  <a:cubicBezTo>
                    <a:pt x="831" y="387"/>
                    <a:pt x="1035" y="423"/>
                    <a:pt x="1224" y="494"/>
                  </a:cubicBezTo>
                  <a:cubicBezTo>
                    <a:pt x="1093" y="137"/>
                    <a:pt x="866" y="0"/>
                    <a:pt x="643" y="0"/>
                  </a:cubicBezTo>
                  <a:close/>
                </a:path>
              </a:pathLst>
            </a:custGeom>
            <a:solidFill>
              <a:srgbClr val="1D223E"/>
            </a:solidFill>
            <a:ln>
              <a:noFill/>
            </a:ln>
          </p:spPr>
          <p:txBody>
            <a:bodyPr spcFirstLastPara="1" wrap="square" lIns="121900" tIns="121900" rIns="121900" bIns="121900" anchor="ctr" anchorCtr="0">
              <a:noAutofit/>
            </a:bodyPr>
            <a:lstStyle/>
            <a:p>
              <a:endParaRPr sz="2400"/>
            </a:p>
          </p:txBody>
        </p:sp>
        <p:sp>
          <p:nvSpPr>
            <p:cNvPr id="293" name="Google Shape;293;p35"/>
            <p:cNvSpPr/>
            <p:nvPr/>
          </p:nvSpPr>
          <p:spPr>
            <a:xfrm flipH="1">
              <a:off x="1477883" y="1608692"/>
              <a:ext cx="622723" cy="706707"/>
            </a:xfrm>
            <a:custGeom>
              <a:avLst/>
              <a:gdLst/>
              <a:ahLst/>
              <a:cxnLst/>
              <a:rect l="l" t="t" r="r" b="b"/>
              <a:pathLst>
                <a:path w="16750" h="19009" extrusionOk="0">
                  <a:moveTo>
                    <a:pt x="5344" y="0"/>
                  </a:moveTo>
                  <a:cubicBezTo>
                    <a:pt x="4494" y="0"/>
                    <a:pt x="3601" y="115"/>
                    <a:pt x="2967" y="475"/>
                  </a:cubicBezTo>
                  <a:cubicBezTo>
                    <a:pt x="2723" y="605"/>
                    <a:pt x="2521" y="792"/>
                    <a:pt x="2377" y="1023"/>
                  </a:cubicBezTo>
                  <a:cubicBezTo>
                    <a:pt x="1614" y="2189"/>
                    <a:pt x="1902" y="4335"/>
                    <a:pt x="1585" y="5674"/>
                  </a:cubicBezTo>
                  <a:cubicBezTo>
                    <a:pt x="1412" y="6452"/>
                    <a:pt x="735" y="6913"/>
                    <a:pt x="375" y="7590"/>
                  </a:cubicBezTo>
                  <a:cubicBezTo>
                    <a:pt x="73" y="8195"/>
                    <a:pt x="1" y="8871"/>
                    <a:pt x="174" y="9519"/>
                  </a:cubicBezTo>
                  <a:cubicBezTo>
                    <a:pt x="332" y="10182"/>
                    <a:pt x="778" y="10513"/>
                    <a:pt x="1110" y="11075"/>
                  </a:cubicBezTo>
                  <a:cubicBezTo>
                    <a:pt x="1844" y="12299"/>
                    <a:pt x="951" y="13624"/>
                    <a:pt x="778" y="14862"/>
                  </a:cubicBezTo>
                  <a:cubicBezTo>
                    <a:pt x="548" y="16461"/>
                    <a:pt x="1671" y="18074"/>
                    <a:pt x="3183" y="18679"/>
                  </a:cubicBezTo>
                  <a:cubicBezTo>
                    <a:pt x="3746" y="18906"/>
                    <a:pt x="4345" y="19009"/>
                    <a:pt x="4949" y="19009"/>
                  </a:cubicBezTo>
                  <a:cubicBezTo>
                    <a:pt x="5954" y="19009"/>
                    <a:pt x="6973" y="18723"/>
                    <a:pt x="7864" y="18247"/>
                  </a:cubicBezTo>
                  <a:cubicBezTo>
                    <a:pt x="8551" y="17873"/>
                    <a:pt x="9348" y="17767"/>
                    <a:pt x="10183" y="17767"/>
                  </a:cubicBezTo>
                  <a:cubicBezTo>
                    <a:pt x="10731" y="17767"/>
                    <a:pt x="11294" y="17812"/>
                    <a:pt x="11853" y="17858"/>
                  </a:cubicBezTo>
                  <a:cubicBezTo>
                    <a:pt x="12412" y="17901"/>
                    <a:pt x="12972" y="17944"/>
                    <a:pt x="13510" y="17944"/>
                  </a:cubicBezTo>
                  <a:cubicBezTo>
                    <a:pt x="13872" y="17944"/>
                    <a:pt x="14224" y="17924"/>
                    <a:pt x="14560" y="17872"/>
                  </a:cubicBezTo>
                  <a:cubicBezTo>
                    <a:pt x="16749" y="17512"/>
                    <a:pt x="16519" y="15424"/>
                    <a:pt x="16505" y="13537"/>
                  </a:cubicBezTo>
                  <a:cubicBezTo>
                    <a:pt x="16490" y="11982"/>
                    <a:pt x="16461" y="10355"/>
                    <a:pt x="15828" y="8929"/>
                  </a:cubicBezTo>
                  <a:cubicBezTo>
                    <a:pt x="15237" y="7647"/>
                    <a:pt x="14200" y="6625"/>
                    <a:pt x="13365" y="5487"/>
                  </a:cubicBezTo>
                  <a:cubicBezTo>
                    <a:pt x="12371" y="4133"/>
                    <a:pt x="11637" y="2535"/>
                    <a:pt x="10326" y="1484"/>
                  </a:cubicBezTo>
                  <a:cubicBezTo>
                    <a:pt x="9390" y="763"/>
                    <a:pt x="8281" y="303"/>
                    <a:pt x="7115" y="144"/>
                  </a:cubicBezTo>
                  <a:cubicBezTo>
                    <a:pt x="6524" y="43"/>
                    <a:pt x="5934" y="0"/>
                    <a:pt x="5344" y="0"/>
                  </a:cubicBezTo>
                  <a:close/>
                </a:path>
              </a:pathLst>
            </a:custGeom>
            <a:solidFill>
              <a:srgbClr val="ED3024"/>
            </a:solidFill>
            <a:ln>
              <a:noFill/>
            </a:ln>
          </p:spPr>
          <p:txBody>
            <a:bodyPr spcFirstLastPara="1" wrap="square" lIns="121900" tIns="121900" rIns="121900" bIns="121900" anchor="ctr" anchorCtr="0">
              <a:noAutofit/>
            </a:bodyPr>
            <a:lstStyle/>
            <a:p>
              <a:endParaRPr sz="2400"/>
            </a:p>
          </p:txBody>
        </p:sp>
        <p:sp>
          <p:nvSpPr>
            <p:cNvPr id="294" name="Google Shape;294;p35"/>
            <p:cNvSpPr/>
            <p:nvPr/>
          </p:nvSpPr>
          <p:spPr>
            <a:xfrm flipH="1">
              <a:off x="1627783" y="1680742"/>
              <a:ext cx="436389" cy="443044"/>
            </a:xfrm>
            <a:custGeom>
              <a:avLst/>
              <a:gdLst/>
              <a:ahLst/>
              <a:cxnLst/>
              <a:rect l="l" t="t" r="r" b="b"/>
              <a:pathLst>
                <a:path w="11738" h="11917" extrusionOk="0">
                  <a:moveTo>
                    <a:pt x="6866" y="1"/>
                  </a:moveTo>
                  <a:cubicBezTo>
                    <a:pt x="6555" y="1"/>
                    <a:pt x="6192" y="58"/>
                    <a:pt x="5761" y="194"/>
                  </a:cubicBezTo>
                  <a:cubicBezTo>
                    <a:pt x="4864" y="479"/>
                    <a:pt x="4205" y="578"/>
                    <a:pt x="3722" y="578"/>
                  </a:cubicBezTo>
                  <a:cubicBezTo>
                    <a:pt x="2622" y="578"/>
                    <a:pt x="2434" y="64"/>
                    <a:pt x="2434" y="64"/>
                  </a:cubicBezTo>
                  <a:lnTo>
                    <a:pt x="2434" y="64"/>
                  </a:lnTo>
                  <a:cubicBezTo>
                    <a:pt x="2319" y="1663"/>
                    <a:pt x="2880" y="3290"/>
                    <a:pt x="1714" y="4644"/>
                  </a:cubicBezTo>
                  <a:cubicBezTo>
                    <a:pt x="1152" y="5234"/>
                    <a:pt x="706" y="5896"/>
                    <a:pt x="389" y="6631"/>
                  </a:cubicBezTo>
                  <a:cubicBezTo>
                    <a:pt x="0" y="7466"/>
                    <a:pt x="216" y="8503"/>
                    <a:pt x="821" y="9180"/>
                  </a:cubicBezTo>
                  <a:cubicBezTo>
                    <a:pt x="1426" y="9871"/>
                    <a:pt x="1656" y="10318"/>
                    <a:pt x="2563" y="10318"/>
                  </a:cubicBezTo>
                  <a:cubicBezTo>
                    <a:pt x="3365" y="10306"/>
                    <a:pt x="4273" y="9711"/>
                    <a:pt x="5058" y="9711"/>
                  </a:cubicBezTo>
                  <a:cubicBezTo>
                    <a:pt x="5274" y="9711"/>
                    <a:pt x="5481" y="9756"/>
                    <a:pt x="5674" y="9871"/>
                  </a:cubicBezTo>
                  <a:cubicBezTo>
                    <a:pt x="6351" y="10274"/>
                    <a:pt x="6855" y="11052"/>
                    <a:pt x="7503" y="11542"/>
                  </a:cubicBezTo>
                  <a:cubicBezTo>
                    <a:pt x="7848" y="11797"/>
                    <a:pt x="8218" y="11917"/>
                    <a:pt x="8585" y="11917"/>
                  </a:cubicBezTo>
                  <a:cubicBezTo>
                    <a:pt x="9045" y="11917"/>
                    <a:pt x="9501" y="11728"/>
                    <a:pt x="9894" y="11383"/>
                  </a:cubicBezTo>
                  <a:cubicBezTo>
                    <a:pt x="10182" y="11124"/>
                    <a:pt x="10412" y="10807"/>
                    <a:pt x="10585" y="10447"/>
                  </a:cubicBezTo>
                  <a:cubicBezTo>
                    <a:pt x="10844" y="10001"/>
                    <a:pt x="11204" y="9641"/>
                    <a:pt x="11420" y="9166"/>
                  </a:cubicBezTo>
                  <a:cubicBezTo>
                    <a:pt x="11679" y="8647"/>
                    <a:pt x="11737" y="8057"/>
                    <a:pt x="11579" y="7509"/>
                  </a:cubicBezTo>
                  <a:cubicBezTo>
                    <a:pt x="11363" y="6876"/>
                    <a:pt x="10815" y="6444"/>
                    <a:pt x="10355" y="5968"/>
                  </a:cubicBezTo>
                  <a:cubicBezTo>
                    <a:pt x="9678" y="5292"/>
                    <a:pt x="9476" y="4456"/>
                    <a:pt x="9404" y="3535"/>
                  </a:cubicBezTo>
                  <a:cubicBezTo>
                    <a:pt x="9361" y="2901"/>
                    <a:pt x="9462" y="1735"/>
                    <a:pt x="8958" y="1259"/>
                  </a:cubicBezTo>
                  <a:cubicBezTo>
                    <a:pt x="8448" y="772"/>
                    <a:pt x="8010" y="1"/>
                    <a:pt x="6866" y="1"/>
                  </a:cubicBezTo>
                  <a:close/>
                </a:path>
              </a:pathLst>
            </a:custGeom>
            <a:solidFill>
              <a:srgbClr val="CD2027"/>
            </a:solidFill>
            <a:ln>
              <a:noFill/>
            </a:ln>
          </p:spPr>
          <p:txBody>
            <a:bodyPr spcFirstLastPara="1" wrap="square" lIns="121900" tIns="121900" rIns="121900" bIns="121900" anchor="ctr" anchorCtr="0">
              <a:noAutofit/>
            </a:bodyPr>
            <a:lstStyle/>
            <a:p>
              <a:endParaRPr sz="2400"/>
            </a:p>
          </p:txBody>
        </p:sp>
        <p:sp>
          <p:nvSpPr>
            <p:cNvPr id="295" name="Google Shape;295;p35"/>
            <p:cNvSpPr/>
            <p:nvPr/>
          </p:nvSpPr>
          <p:spPr>
            <a:xfrm flipH="1">
              <a:off x="1882895" y="2098506"/>
              <a:ext cx="929252" cy="619637"/>
            </a:xfrm>
            <a:custGeom>
              <a:avLst/>
              <a:gdLst/>
              <a:ahLst/>
              <a:cxnLst/>
              <a:rect l="l" t="t" r="r" b="b"/>
              <a:pathLst>
                <a:path w="24995" h="16667" extrusionOk="0">
                  <a:moveTo>
                    <a:pt x="21890" y="0"/>
                  </a:moveTo>
                  <a:cubicBezTo>
                    <a:pt x="21377" y="0"/>
                    <a:pt x="20882" y="160"/>
                    <a:pt x="20565" y="492"/>
                  </a:cubicBezTo>
                  <a:cubicBezTo>
                    <a:pt x="17340" y="3862"/>
                    <a:pt x="12371" y="10213"/>
                    <a:pt x="12371" y="10213"/>
                  </a:cubicBezTo>
                  <a:lnTo>
                    <a:pt x="87" y="4481"/>
                  </a:lnTo>
                  <a:lnTo>
                    <a:pt x="0" y="8168"/>
                  </a:lnTo>
                  <a:cubicBezTo>
                    <a:pt x="0" y="8168"/>
                    <a:pt x="8641" y="15945"/>
                    <a:pt x="12717" y="16636"/>
                  </a:cubicBezTo>
                  <a:cubicBezTo>
                    <a:pt x="12841" y="16657"/>
                    <a:pt x="12969" y="16667"/>
                    <a:pt x="13099" y="16667"/>
                  </a:cubicBezTo>
                  <a:cubicBezTo>
                    <a:pt x="17417" y="16667"/>
                    <a:pt x="24995" y="5616"/>
                    <a:pt x="23835" y="1226"/>
                  </a:cubicBezTo>
                  <a:cubicBezTo>
                    <a:pt x="23620" y="430"/>
                    <a:pt x="22732" y="0"/>
                    <a:pt x="21890"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296" name="Google Shape;296;p35"/>
            <p:cNvSpPr/>
            <p:nvPr/>
          </p:nvSpPr>
          <p:spPr>
            <a:xfrm flipH="1">
              <a:off x="1860700" y="2064786"/>
              <a:ext cx="431036" cy="529073"/>
            </a:xfrm>
            <a:custGeom>
              <a:avLst/>
              <a:gdLst/>
              <a:ahLst/>
              <a:cxnLst/>
              <a:rect l="l" t="t" r="r" b="b"/>
              <a:pathLst>
                <a:path w="11594" h="14231" extrusionOk="0">
                  <a:moveTo>
                    <a:pt x="8553" y="0"/>
                  </a:moveTo>
                  <a:cubicBezTo>
                    <a:pt x="8292" y="0"/>
                    <a:pt x="6901" y="151"/>
                    <a:pt x="4422" y="3070"/>
                  </a:cubicBezTo>
                  <a:cubicBezTo>
                    <a:pt x="1657" y="6310"/>
                    <a:pt x="0" y="8456"/>
                    <a:pt x="0" y="8456"/>
                  </a:cubicBezTo>
                  <a:lnTo>
                    <a:pt x="5934" y="14231"/>
                  </a:lnTo>
                  <a:cubicBezTo>
                    <a:pt x="5934" y="14231"/>
                    <a:pt x="11377" y="7448"/>
                    <a:pt x="11478" y="4726"/>
                  </a:cubicBezTo>
                  <a:cubicBezTo>
                    <a:pt x="11593" y="1860"/>
                    <a:pt x="10528" y="2"/>
                    <a:pt x="8814" y="2"/>
                  </a:cubicBezTo>
                  <a:lnTo>
                    <a:pt x="8598" y="2"/>
                  </a:lnTo>
                  <a:cubicBezTo>
                    <a:pt x="8598" y="2"/>
                    <a:pt x="8583" y="0"/>
                    <a:pt x="8553"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297" name="Google Shape;297;p35"/>
            <p:cNvSpPr/>
            <p:nvPr/>
          </p:nvSpPr>
          <p:spPr>
            <a:xfrm flipH="1">
              <a:off x="1523388" y="4761679"/>
              <a:ext cx="529556" cy="205629"/>
            </a:xfrm>
            <a:custGeom>
              <a:avLst/>
              <a:gdLst/>
              <a:ahLst/>
              <a:cxnLst/>
              <a:rect l="l" t="t" r="r" b="b"/>
              <a:pathLst>
                <a:path w="14244" h="5531" extrusionOk="0">
                  <a:moveTo>
                    <a:pt x="8411" y="0"/>
                  </a:moveTo>
                  <a:cubicBezTo>
                    <a:pt x="8411" y="0"/>
                    <a:pt x="8569" y="1397"/>
                    <a:pt x="5862" y="2564"/>
                  </a:cubicBezTo>
                  <a:cubicBezTo>
                    <a:pt x="4940" y="2938"/>
                    <a:pt x="3990" y="3226"/>
                    <a:pt x="3010" y="3413"/>
                  </a:cubicBezTo>
                  <a:cubicBezTo>
                    <a:pt x="720" y="3889"/>
                    <a:pt x="0" y="5530"/>
                    <a:pt x="0" y="5530"/>
                  </a:cubicBezTo>
                  <a:lnTo>
                    <a:pt x="14243" y="5530"/>
                  </a:lnTo>
                  <a:lnTo>
                    <a:pt x="14200" y="3039"/>
                  </a:lnTo>
                  <a:lnTo>
                    <a:pt x="14157" y="418"/>
                  </a:lnTo>
                  <a:lnTo>
                    <a:pt x="8411" y="0"/>
                  </a:ln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298" name="Google Shape;298;p35"/>
            <p:cNvSpPr/>
            <p:nvPr/>
          </p:nvSpPr>
          <p:spPr>
            <a:xfrm flipH="1">
              <a:off x="1523388" y="4856444"/>
              <a:ext cx="529556" cy="110863"/>
            </a:xfrm>
            <a:custGeom>
              <a:avLst/>
              <a:gdLst/>
              <a:ahLst/>
              <a:cxnLst/>
              <a:rect l="l" t="t" r="r" b="b"/>
              <a:pathLst>
                <a:path w="14244" h="2982" extrusionOk="0">
                  <a:moveTo>
                    <a:pt x="5862" y="0"/>
                  </a:moveTo>
                  <a:cubicBezTo>
                    <a:pt x="4940" y="389"/>
                    <a:pt x="3990" y="677"/>
                    <a:pt x="3010" y="864"/>
                  </a:cubicBezTo>
                  <a:cubicBezTo>
                    <a:pt x="720" y="1340"/>
                    <a:pt x="0" y="2981"/>
                    <a:pt x="0"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299" name="Google Shape;299;p35"/>
            <p:cNvSpPr/>
            <p:nvPr/>
          </p:nvSpPr>
          <p:spPr>
            <a:xfrm flipH="1">
              <a:off x="1457547" y="2912396"/>
              <a:ext cx="409622" cy="1923192"/>
            </a:xfrm>
            <a:custGeom>
              <a:avLst/>
              <a:gdLst/>
              <a:ahLst/>
              <a:cxnLst/>
              <a:rect l="l" t="t" r="r" b="b"/>
              <a:pathLst>
                <a:path w="11018" h="51730" extrusionOk="0">
                  <a:moveTo>
                    <a:pt x="4292" y="0"/>
                  </a:moveTo>
                  <a:cubicBezTo>
                    <a:pt x="2463" y="0"/>
                    <a:pt x="793" y="764"/>
                    <a:pt x="289" y="2578"/>
                  </a:cubicBezTo>
                  <a:cubicBezTo>
                    <a:pt x="101" y="3284"/>
                    <a:pt x="15" y="4983"/>
                    <a:pt x="1" y="7345"/>
                  </a:cubicBezTo>
                  <a:lnTo>
                    <a:pt x="1" y="7575"/>
                  </a:lnTo>
                  <a:cubicBezTo>
                    <a:pt x="1" y="7878"/>
                    <a:pt x="1" y="8195"/>
                    <a:pt x="15" y="8511"/>
                  </a:cubicBezTo>
                  <a:cubicBezTo>
                    <a:pt x="116" y="21516"/>
                    <a:pt x="2175" y="50102"/>
                    <a:pt x="2175" y="50102"/>
                  </a:cubicBezTo>
                  <a:lnTo>
                    <a:pt x="9794" y="51730"/>
                  </a:lnTo>
                  <a:cubicBezTo>
                    <a:pt x="9794" y="51730"/>
                    <a:pt x="10614" y="16029"/>
                    <a:pt x="10845" y="8511"/>
                  </a:cubicBezTo>
                  <a:cubicBezTo>
                    <a:pt x="10859" y="8123"/>
                    <a:pt x="10859" y="7806"/>
                    <a:pt x="10874" y="7575"/>
                  </a:cubicBezTo>
                  <a:cubicBezTo>
                    <a:pt x="10874" y="7489"/>
                    <a:pt x="10874" y="7403"/>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00" name="Google Shape;300;p35"/>
            <p:cNvSpPr/>
            <p:nvPr/>
          </p:nvSpPr>
          <p:spPr>
            <a:xfrm flipH="1">
              <a:off x="1457547" y="2912359"/>
              <a:ext cx="409622" cy="281694"/>
            </a:xfrm>
            <a:custGeom>
              <a:avLst/>
              <a:gdLst/>
              <a:ahLst/>
              <a:cxnLst/>
              <a:rect l="l" t="t" r="r" b="b"/>
              <a:pathLst>
                <a:path w="11018" h="7577" extrusionOk="0">
                  <a:moveTo>
                    <a:pt x="4291" y="0"/>
                  </a:moveTo>
                  <a:cubicBezTo>
                    <a:pt x="2473" y="0"/>
                    <a:pt x="798" y="762"/>
                    <a:pt x="289" y="2579"/>
                  </a:cubicBezTo>
                  <a:cubicBezTo>
                    <a:pt x="101" y="3285"/>
                    <a:pt x="15" y="4984"/>
                    <a:pt x="1" y="7332"/>
                  </a:cubicBezTo>
                  <a:lnTo>
                    <a:pt x="1" y="7576"/>
                  </a:lnTo>
                  <a:lnTo>
                    <a:pt x="10874" y="7576"/>
                  </a:lnTo>
                  <a:cubicBezTo>
                    <a:pt x="10874" y="7476"/>
                    <a:pt x="10874" y="7404"/>
                    <a:pt x="10888" y="7332"/>
                  </a:cubicBez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01" name="Google Shape;301;p35"/>
            <p:cNvSpPr/>
            <p:nvPr/>
          </p:nvSpPr>
          <p:spPr>
            <a:xfrm flipH="1">
              <a:off x="1982791" y="4761679"/>
              <a:ext cx="537549" cy="205629"/>
            </a:xfrm>
            <a:custGeom>
              <a:avLst/>
              <a:gdLst/>
              <a:ahLst/>
              <a:cxnLst/>
              <a:rect l="l" t="t" r="r" b="b"/>
              <a:pathLst>
                <a:path w="14459" h="5531" extrusionOk="0">
                  <a:moveTo>
                    <a:pt x="8727" y="0"/>
                  </a:moveTo>
                  <a:cubicBezTo>
                    <a:pt x="8727" y="0"/>
                    <a:pt x="8799" y="1397"/>
                    <a:pt x="6034" y="2564"/>
                  </a:cubicBezTo>
                  <a:cubicBezTo>
                    <a:pt x="5098" y="2938"/>
                    <a:pt x="4133" y="3226"/>
                    <a:pt x="3140" y="3413"/>
                  </a:cubicBezTo>
                  <a:cubicBezTo>
                    <a:pt x="821" y="3889"/>
                    <a:pt x="0" y="5530"/>
                    <a:pt x="0" y="5530"/>
                  </a:cubicBezTo>
                  <a:lnTo>
                    <a:pt x="14257" y="5530"/>
                  </a:lnTo>
                  <a:lnTo>
                    <a:pt x="14344" y="3039"/>
                  </a:lnTo>
                  <a:lnTo>
                    <a:pt x="14459" y="418"/>
                  </a:lnTo>
                  <a:lnTo>
                    <a:pt x="8727" y="0"/>
                  </a:ln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02" name="Google Shape;302;p35"/>
            <p:cNvSpPr/>
            <p:nvPr/>
          </p:nvSpPr>
          <p:spPr>
            <a:xfrm flipH="1">
              <a:off x="1987066" y="4856444"/>
              <a:ext cx="533274" cy="110863"/>
            </a:xfrm>
            <a:custGeom>
              <a:avLst/>
              <a:gdLst/>
              <a:ahLst/>
              <a:cxnLst/>
              <a:rect l="l" t="t" r="r" b="b"/>
              <a:pathLst>
                <a:path w="14344" h="2982" extrusionOk="0">
                  <a:moveTo>
                    <a:pt x="6034" y="0"/>
                  </a:moveTo>
                  <a:cubicBezTo>
                    <a:pt x="5098" y="389"/>
                    <a:pt x="4133" y="677"/>
                    <a:pt x="3140" y="864"/>
                  </a:cubicBezTo>
                  <a:cubicBezTo>
                    <a:pt x="821" y="1340"/>
                    <a:pt x="0" y="2981"/>
                    <a:pt x="0" y="2981"/>
                  </a:cubicBezTo>
                  <a:lnTo>
                    <a:pt x="14257" y="2981"/>
                  </a:lnTo>
                  <a:lnTo>
                    <a:pt x="14344" y="490"/>
                  </a:lnTo>
                  <a:lnTo>
                    <a:pt x="14344" y="490"/>
                  </a:lnTo>
                  <a:cubicBezTo>
                    <a:pt x="13048" y="850"/>
                    <a:pt x="11046" y="1685"/>
                    <a:pt x="7647" y="1959"/>
                  </a:cubicBezTo>
                  <a:cubicBezTo>
                    <a:pt x="7302" y="1268"/>
                    <a:pt x="6654" y="576"/>
                    <a:pt x="6034"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03" name="Google Shape;303;p35"/>
            <p:cNvSpPr/>
            <p:nvPr/>
          </p:nvSpPr>
          <p:spPr>
            <a:xfrm flipH="1">
              <a:off x="1776121" y="2999651"/>
              <a:ext cx="486170" cy="1834338"/>
            </a:xfrm>
            <a:custGeom>
              <a:avLst/>
              <a:gdLst/>
              <a:ahLst/>
              <a:cxnLst/>
              <a:rect l="l" t="t" r="r" b="b"/>
              <a:pathLst>
                <a:path w="13077" h="49340" extrusionOk="0">
                  <a:moveTo>
                    <a:pt x="13077" y="1"/>
                  </a:moveTo>
                  <a:lnTo>
                    <a:pt x="3514" y="289"/>
                  </a:lnTo>
                  <a:cubicBezTo>
                    <a:pt x="3514" y="289"/>
                    <a:pt x="3154" y="2362"/>
                    <a:pt x="2665" y="5315"/>
                  </a:cubicBezTo>
                  <a:cubicBezTo>
                    <a:pt x="2550" y="5992"/>
                    <a:pt x="2420" y="6726"/>
                    <a:pt x="2305" y="7489"/>
                  </a:cubicBezTo>
                  <a:cubicBezTo>
                    <a:pt x="1369" y="13264"/>
                    <a:pt x="217" y="20897"/>
                    <a:pt x="145" y="24036"/>
                  </a:cubicBezTo>
                  <a:cubicBezTo>
                    <a:pt x="1" y="29379"/>
                    <a:pt x="562" y="47510"/>
                    <a:pt x="562" y="47510"/>
                  </a:cubicBezTo>
                  <a:lnTo>
                    <a:pt x="9001" y="49339"/>
                  </a:lnTo>
                  <a:cubicBezTo>
                    <a:pt x="9001" y="49339"/>
                    <a:pt x="9837" y="29797"/>
                    <a:pt x="9837" y="25304"/>
                  </a:cubicBezTo>
                  <a:cubicBezTo>
                    <a:pt x="10182" y="22510"/>
                    <a:pt x="11277" y="13898"/>
                    <a:pt x="12098" y="7504"/>
                  </a:cubicBezTo>
                  <a:cubicBezTo>
                    <a:pt x="12198" y="6740"/>
                    <a:pt x="12299" y="6006"/>
                    <a:pt x="12386" y="5315"/>
                  </a:cubicBezTo>
                  <a:cubicBezTo>
                    <a:pt x="12789" y="2204"/>
                    <a:pt x="13077" y="1"/>
                    <a:pt x="13077" y="1"/>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04" name="Google Shape;304;p35"/>
            <p:cNvSpPr/>
            <p:nvPr/>
          </p:nvSpPr>
          <p:spPr>
            <a:xfrm flipH="1">
              <a:off x="1776121" y="2999651"/>
              <a:ext cx="386572" cy="194401"/>
            </a:xfrm>
            <a:custGeom>
              <a:avLst/>
              <a:gdLst/>
              <a:ahLst/>
              <a:cxnLst/>
              <a:rect l="l" t="t" r="r" b="b"/>
              <a:pathLst>
                <a:path w="10398" h="5229" extrusionOk="0">
                  <a:moveTo>
                    <a:pt x="10398" y="1"/>
                  </a:moveTo>
                  <a:lnTo>
                    <a:pt x="835" y="289"/>
                  </a:lnTo>
                  <a:cubicBezTo>
                    <a:pt x="835" y="289"/>
                    <a:pt x="475" y="2319"/>
                    <a:pt x="0" y="5228"/>
                  </a:cubicBezTo>
                  <a:lnTo>
                    <a:pt x="9721" y="5228"/>
                  </a:lnTo>
                  <a:cubicBezTo>
                    <a:pt x="10110" y="2161"/>
                    <a:pt x="10398" y="1"/>
                    <a:pt x="10398" y="1"/>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05" name="Google Shape;305;p35"/>
            <p:cNvSpPr/>
            <p:nvPr/>
          </p:nvSpPr>
          <p:spPr>
            <a:xfrm flipH="1">
              <a:off x="1457547" y="2050324"/>
              <a:ext cx="763514" cy="1050041"/>
            </a:xfrm>
            <a:custGeom>
              <a:avLst/>
              <a:gdLst/>
              <a:ahLst/>
              <a:cxnLst/>
              <a:rect l="l" t="t" r="r" b="b"/>
              <a:pathLst>
                <a:path w="20537" h="28244" extrusionOk="0">
                  <a:moveTo>
                    <a:pt x="12355" y="0"/>
                  </a:moveTo>
                  <a:cubicBezTo>
                    <a:pt x="12269" y="0"/>
                    <a:pt x="12183" y="1"/>
                    <a:pt x="12097" y="2"/>
                  </a:cubicBezTo>
                  <a:cubicBezTo>
                    <a:pt x="9865" y="2"/>
                    <a:pt x="7561" y="247"/>
                    <a:pt x="7561" y="247"/>
                  </a:cubicBezTo>
                  <a:cubicBezTo>
                    <a:pt x="7273" y="276"/>
                    <a:pt x="6985" y="319"/>
                    <a:pt x="6697" y="391"/>
                  </a:cubicBezTo>
                  <a:cubicBezTo>
                    <a:pt x="6495" y="449"/>
                    <a:pt x="6308" y="521"/>
                    <a:pt x="6107" y="593"/>
                  </a:cubicBezTo>
                  <a:cubicBezTo>
                    <a:pt x="5588" y="780"/>
                    <a:pt x="5142" y="1140"/>
                    <a:pt x="4839" y="1601"/>
                  </a:cubicBezTo>
                  <a:cubicBezTo>
                    <a:pt x="4551" y="2119"/>
                    <a:pt x="4364" y="4265"/>
                    <a:pt x="4249" y="6684"/>
                  </a:cubicBezTo>
                  <a:cubicBezTo>
                    <a:pt x="4076" y="9997"/>
                    <a:pt x="4033" y="13799"/>
                    <a:pt x="4033" y="14620"/>
                  </a:cubicBezTo>
                  <a:cubicBezTo>
                    <a:pt x="3428" y="17413"/>
                    <a:pt x="1009" y="23087"/>
                    <a:pt x="0" y="28243"/>
                  </a:cubicBezTo>
                  <a:lnTo>
                    <a:pt x="20537" y="28243"/>
                  </a:lnTo>
                  <a:cubicBezTo>
                    <a:pt x="20321" y="26731"/>
                    <a:pt x="19428" y="20610"/>
                    <a:pt x="18650" y="17413"/>
                  </a:cubicBezTo>
                  <a:cubicBezTo>
                    <a:pt x="18535" y="16909"/>
                    <a:pt x="18391" y="16405"/>
                    <a:pt x="18204" y="15916"/>
                  </a:cubicBezTo>
                  <a:cubicBezTo>
                    <a:pt x="18938" y="11077"/>
                    <a:pt x="19399" y="7059"/>
                    <a:pt x="19457" y="4553"/>
                  </a:cubicBezTo>
                  <a:cubicBezTo>
                    <a:pt x="19500" y="3127"/>
                    <a:pt x="19399" y="2191"/>
                    <a:pt x="19154" y="1874"/>
                  </a:cubicBezTo>
                  <a:cubicBezTo>
                    <a:pt x="18722" y="1313"/>
                    <a:pt x="18016" y="938"/>
                    <a:pt x="16922" y="636"/>
                  </a:cubicBezTo>
                  <a:cubicBezTo>
                    <a:pt x="16692" y="564"/>
                    <a:pt x="16461" y="506"/>
                    <a:pt x="16216" y="449"/>
                  </a:cubicBezTo>
                  <a:cubicBezTo>
                    <a:pt x="16015" y="405"/>
                    <a:pt x="15799" y="362"/>
                    <a:pt x="15568" y="319"/>
                  </a:cubicBezTo>
                  <a:cubicBezTo>
                    <a:pt x="15280" y="276"/>
                    <a:pt x="14963" y="218"/>
                    <a:pt x="14618" y="161"/>
                  </a:cubicBezTo>
                  <a:cubicBezTo>
                    <a:pt x="13867" y="57"/>
                    <a:pt x="13116" y="0"/>
                    <a:pt x="12355" y="0"/>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306" name="Google Shape;306;p35"/>
            <p:cNvSpPr/>
            <p:nvPr/>
          </p:nvSpPr>
          <p:spPr>
            <a:xfrm flipH="1">
              <a:off x="1633694" y="2050361"/>
              <a:ext cx="345379" cy="254926"/>
            </a:xfrm>
            <a:custGeom>
              <a:avLst/>
              <a:gdLst/>
              <a:ahLst/>
              <a:cxnLst/>
              <a:rect l="l" t="t" r="r" b="b"/>
              <a:pathLst>
                <a:path w="9290" h="6857" extrusionOk="0">
                  <a:moveTo>
                    <a:pt x="5571" y="0"/>
                  </a:moveTo>
                  <a:cubicBezTo>
                    <a:pt x="3350" y="0"/>
                    <a:pt x="1052" y="246"/>
                    <a:pt x="1052" y="246"/>
                  </a:cubicBezTo>
                  <a:cubicBezTo>
                    <a:pt x="764" y="275"/>
                    <a:pt x="476" y="318"/>
                    <a:pt x="188" y="390"/>
                  </a:cubicBezTo>
                  <a:cubicBezTo>
                    <a:pt x="1" y="448"/>
                    <a:pt x="1513" y="5315"/>
                    <a:pt x="2809" y="6856"/>
                  </a:cubicBezTo>
                  <a:cubicBezTo>
                    <a:pt x="5805" y="3414"/>
                    <a:pt x="9290" y="361"/>
                    <a:pt x="9059" y="318"/>
                  </a:cubicBezTo>
                  <a:cubicBezTo>
                    <a:pt x="8771" y="275"/>
                    <a:pt x="8454" y="217"/>
                    <a:pt x="8109" y="160"/>
                  </a:cubicBezTo>
                  <a:cubicBezTo>
                    <a:pt x="7386" y="42"/>
                    <a:pt x="6485" y="0"/>
                    <a:pt x="5571"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07" name="Google Shape;307;p35"/>
            <p:cNvSpPr/>
            <p:nvPr/>
          </p:nvSpPr>
          <p:spPr>
            <a:xfrm flipH="1">
              <a:off x="1658306" y="2319154"/>
              <a:ext cx="152093" cy="174139"/>
            </a:xfrm>
            <a:custGeom>
              <a:avLst/>
              <a:gdLst/>
              <a:ahLst/>
              <a:cxnLst/>
              <a:rect l="l" t="t" r="r" b="b"/>
              <a:pathLst>
                <a:path w="4091" h="4684" extrusionOk="0">
                  <a:moveTo>
                    <a:pt x="0" y="1"/>
                  </a:moveTo>
                  <a:lnTo>
                    <a:pt x="0" y="3270"/>
                  </a:lnTo>
                  <a:cubicBezTo>
                    <a:pt x="0" y="3270"/>
                    <a:pt x="87" y="4220"/>
                    <a:pt x="1368" y="4580"/>
                  </a:cubicBezTo>
                  <a:cubicBezTo>
                    <a:pt x="1620" y="4652"/>
                    <a:pt x="1870" y="4684"/>
                    <a:pt x="2108" y="4684"/>
                  </a:cubicBezTo>
                  <a:cubicBezTo>
                    <a:pt x="3069" y="4684"/>
                    <a:pt x="3857" y="4169"/>
                    <a:pt x="3961" y="3673"/>
                  </a:cubicBezTo>
                  <a:cubicBezTo>
                    <a:pt x="4090" y="2996"/>
                    <a:pt x="4004" y="145"/>
                    <a:pt x="4004" y="87"/>
                  </a:cubicBezTo>
                  <a:lnTo>
                    <a:pt x="0" y="1"/>
                  </a:ln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08" name="Google Shape;308;p35"/>
            <p:cNvSpPr/>
            <p:nvPr/>
          </p:nvSpPr>
          <p:spPr>
            <a:xfrm flipH="1">
              <a:off x="1677601" y="1683084"/>
              <a:ext cx="335713" cy="560079"/>
            </a:xfrm>
            <a:custGeom>
              <a:avLst/>
              <a:gdLst/>
              <a:ahLst/>
              <a:cxnLst/>
              <a:rect l="l" t="t" r="r" b="b"/>
              <a:pathLst>
                <a:path w="9030" h="15065" extrusionOk="0">
                  <a:moveTo>
                    <a:pt x="1066" y="1"/>
                  </a:moveTo>
                  <a:cubicBezTo>
                    <a:pt x="778" y="318"/>
                    <a:pt x="591" y="865"/>
                    <a:pt x="562" y="1931"/>
                  </a:cubicBezTo>
                  <a:cubicBezTo>
                    <a:pt x="648" y="3616"/>
                    <a:pt x="792" y="3961"/>
                    <a:pt x="591" y="4408"/>
                  </a:cubicBezTo>
                  <a:cubicBezTo>
                    <a:pt x="389" y="4825"/>
                    <a:pt x="0" y="4797"/>
                    <a:pt x="29" y="4998"/>
                  </a:cubicBezTo>
                  <a:cubicBezTo>
                    <a:pt x="43" y="5200"/>
                    <a:pt x="691" y="5272"/>
                    <a:pt x="691" y="5848"/>
                  </a:cubicBezTo>
                  <a:cubicBezTo>
                    <a:pt x="706" y="6453"/>
                    <a:pt x="691" y="7360"/>
                    <a:pt x="907" y="7533"/>
                  </a:cubicBezTo>
                  <a:cubicBezTo>
                    <a:pt x="1113" y="7710"/>
                    <a:pt x="1470" y="7803"/>
                    <a:pt x="1931" y="7803"/>
                  </a:cubicBezTo>
                  <a:cubicBezTo>
                    <a:pt x="2181" y="7803"/>
                    <a:pt x="2461" y="7776"/>
                    <a:pt x="2765" y="7720"/>
                  </a:cubicBezTo>
                  <a:cubicBezTo>
                    <a:pt x="2866" y="7706"/>
                    <a:pt x="2952" y="7691"/>
                    <a:pt x="3024" y="7691"/>
                  </a:cubicBezTo>
                  <a:cubicBezTo>
                    <a:pt x="3077" y="7686"/>
                    <a:pt x="3125" y="7684"/>
                    <a:pt x="3170" y="7684"/>
                  </a:cubicBezTo>
                  <a:cubicBezTo>
                    <a:pt x="3653" y="7684"/>
                    <a:pt x="3702" y="7954"/>
                    <a:pt x="3716" y="8152"/>
                  </a:cubicBezTo>
                  <a:cubicBezTo>
                    <a:pt x="3759" y="8671"/>
                    <a:pt x="3586" y="9189"/>
                    <a:pt x="3240" y="9578"/>
                  </a:cubicBezTo>
                  <a:cubicBezTo>
                    <a:pt x="2924" y="9938"/>
                    <a:pt x="2016" y="10082"/>
                    <a:pt x="2016" y="10082"/>
                  </a:cubicBezTo>
                  <a:cubicBezTo>
                    <a:pt x="2016" y="10082"/>
                    <a:pt x="3039" y="14834"/>
                    <a:pt x="3989" y="15065"/>
                  </a:cubicBezTo>
                  <a:cubicBezTo>
                    <a:pt x="4781" y="14474"/>
                    <a:pt x="7518" y="11508"/>
                    <a:pt x="9030" y="10039"/>
                  </a:cubicBezTo>
                  <a:cubicBezTo>
                    <a:pt x="8065" y="9722"/>
                    <a:pt x="7100" y="9203"/>
                    <a:pt x="6783" y="8267"/>
                  </a:cubicBezTo>
                  <a:cubicBezTo>
                    <a:pt x="6466" y="7331"/>
                    <a:pt x="6740" y="4998"/>
                    <a:pt x="6740" y="4998"/>
                  </a:cubicBezTo>
                  <a:lnTo>
                    <a:pt x="6740" y="4998"/>
                  </a:lnTo>
                  <a:cubicBezTo>
                    <a:pt x="6740" y="4998"/>
                    <a:pt x="6817" y="5037"/>
                    <a:pt x="6955" y="5037"/>
                  </a:cubicBezTo>
                  <a:cubicBezTo>
                    <a:pt x="7070" y="5037"/>
                    <a:pt x="7227" y="5010"/>
                    <a:pt x="7417" y="4912"/>
                  </a:cubicBezTo>
                  <a:cubicBezTo>
                    <a:pt x="7849" y="4681"/>
                    <a:pt x="8223" y="2651"/>
                    <a:pt x="7518" y="2478"/>
                  </a:cubicBezTo>
                  <a:cubicBezTo>
                    <a:pt x="7436" y="2459"/>
                    <a:pt x="7359" y="2449"/>
                    <a:pt x="7284" y="2449"/>
                  </a:cubicBezTo>
                  <a:cubicBezTo>
                    <a:pt x="6752" y="2449"/>
                    <a:pt x="6395" y="2935"/>
                    <a:pt x="6193" y="3731"/>
                  </a:cubicBezTo>
                  <a:cubicBezTo>
                    <a:pt x="5530"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309" name="Google Shape;309;p35"/>
            <p:cNvSpPr/>
            <p:nvPr/>
          </p:nvSpPr>
          <p:spPr>
            <a:xfrm flipH="1">
              <a:off x="1677601" y="1846405"/>
              <a:ext cx="260763" cy="396758"/>
            </a:xfrm>
            <a:custGeom>
              <a:avLst/>
              <a:gdLst/>
              <a:ahLst/>
              <a:cxnLst/>
              <a:rect l="l" t="t" r="r" b="b"/>
              <a:pathLst>
                <a:path w="7014"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6" y="3561"/>
                    <a:pt x="1700" y="3759"/>
                  </a:cubicBezTo>
                  <a:cubicBezTo>
                    <a:pt x="1743" y="4278"/>
                    <a:pt x="1570" y="4796"/>
                    <a:pt x="1224" y="5185"/>
                  </a:cubicBezTo>
                  <a:cubicBezTo>
                    <a:pt x="908" y="5545"/>
                    <a:pt x="0" y="5689"/>
                    <a:pt x="0" y="5689"/>
                  </a:cubicBezTo>
                  <a:cubicBezTo>
                    <a:pt x="0" y="5689"/>
                    <a:pt x="1023" y="10441"/>
                    <a:pt x="1973" y="10672"/>
                  </a:cubicBezTo>
                  <a:cubicBezTo>
                    <a:pt x="2765" y="10081"/>
                    <a:pt x="5502" y="7115"/>
                    <a:pt x="7014" y="5646"/>
                  </a:cubicBezTo>
                  <a:cubicBezTo>
                    <a:pt x="6049" y="5329"/>
                    <a:pt x="5084" y="4810"/>
                    <a:pt x="4767" y="3874"/>
                  </a:cubicBezTo>
                  <a:cubicBezTo>
                    <a:pt x="4450" y="2938"/>
                    <a:pt x="4724" y="605"/>
                    <a:pt x="4724" y="605"/>
                  </a:cubicBezTo>
                  <a:cubicBezTo>
                    <a:pt x="4724" y="605"/>
                    <a:pt x="4378" y="519"/>
                    <a:pt x="4292"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10" name="Google Shape;310;p35"/>
            <p:cNvSpPr/>
            <p:nvPr/>
          </p:nvSpPr>
          <p:spPr>
            <a:xfrm flipH="1">
              <a:off x="1734334" y="1790490"/>
              <a:ext cx="36471" cy="59707"/>
            </a:xfrm>
            <a:custGeom>
              <a:avLst/>
              <a:gdLst/>
              <a:ahLst/>
              <a:cxnLst/>
              <a:rect l="l" t="t" r="r" b="b"/>
              <a:pathLst>
                <a:path w="981" h="1606" extrusionOk="0">
                  <a:moveTo>
                    <a:pt x="786" y="1"/>
                  </a:moveTo>
                  <a:cubicBezTo>
                    <a:pt x="709" y="1"/>
                    <a:pt x="610" y="29"/>
                    <a:pt x="491" y="122"/>
                  </a:cubicBezTo>
                  <a:cubicBezTo>
                    <a:pt x="59" y="424"/>
                    <a:pt x="1" y="1605"/>
                    <a:pt x="447" y="1605"/>
                  </a:cubicBezTo>
                  <a:cubicBezTo>
                    <a:pt x="879" y="1605"/>
                    <a:pt x="908" y="871"/>
                    <a:pt x="606" y="799"/>
                  </a:cubicBezTo>
                  <a:cubicBezTo>
                    <a:pt x="548" y="784"/>
                    <a:pt x="476" y="770"/>
                    <a:pt x="404" y="755"/>
                  </a:cubicBezTo>
                  <a:cubicBezTo>
                    <a:pt x="404" y="755"/>
                    <a:pt x="476" y="79"/>
                    <a:pt x="980" y="79"/>
                  </a:cubicBezTo>
                  <a:cubicBezTo>
                    <a:pt x="980" y="79"/>
                    <a:pt x="913" y="1"/>
                    <a:pt x="786"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11" name="Google Shape;311;p35"/>
            <p:cNvSpPr/>
            <p:nvPr/>
          </p:nvSpPr>
          <p:spPr>
            <a:xfrm flipH="1">
              <a:off x="2416466" y="1943290"/>
              <a:ext cx="492044" cy="734627"/>
            </a:xfrm>
            <a:custGeom>
              <a:avLst/>
              <a:gdLst/>
              <a:ahLst/>
              <a:cxnLst/>
              <a:rect l="l" t="t" r="r" b="b"/>
              <a:pathLst>
                <a:path w="13235" h="19760" extrusionOk="0">
                  <a:moveTo>
                    <a:pt x="0" y="1"/>
                  </a:moveTo>
                  <a:lnTo>
                    <a:pt x="576" y="1988"/>
                  </a:lnTo>
                  <a:cubicBezTo>
                    <a:pt x="2088" y="7101"/>
                    <a:pt x="2751" y="12444"/>
                    <a:pt x="2535" y="17772"/>
                  </a:cubicBezTo>
                  <a:lnTo>
                    <a:pt x="13235" y="19760"/>
                  </a:lnTo>
                  <a:lnTo>
                    <a:pt x="12904" y="332"/>
                  </a:lnTo>
                  <a:lnTo>
                    <a:pt x="0"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12" name="Google Shape;312;p35"/>
            <p:cNvSpPr/>
            <p:nvPr/>
          </p:nvSpPr>
          <p:spPr>
            <a:xfrm flipH="1">
              <a:off x="2465689" y="2009168"/>
              <a:ext cx="368950" cy="574504"/>
            </a:xfrm>
            <a:custGeom>
              <a:avLst/>
              <a:gdLst/>
              <a:ahLst/>
              <a:cxnLst/>
              <a:rect l="l" t="t" r="r" b="b"/>
              <a:pathLst>
                <a:path w="9924" h="15453" extrusionOk="0">
                  <a:moveTo>
                    <a:pt x="1" y="0"/>
                  </a:moveTo>
                  <a:lnTo>
                    <a:pt x="1" y="0"/>
                  </a:lnTo>
                  <a:cubicBezTo>
                    <a:pt x="2089" y="4076"/>
                    <a:pt x="2204" y="14560"/>
                    <a:pt x="2204" y="14560"/>
                  </a:cubicBezTo>
                  <a:lnTo>
                    <a:pt x="9923" y="15453"/>
                  </a:lnTo>
                  <a:lnTo>
                    <a:pt x="9592" y="332"/>
                  </a:lnTo>
                  <a:lnTo>
                    <a:pt x="1"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13" name="Google Shape;313;p35"/>
            <p:cNvSpPr/>
            <p:nvPr/>
          </p:nvSpPr>
          <p:spPr>
            <a:xfrm flipH="1">
              <a:off x="2758574" y="2220113"/>
              <a:ext cx="124768" cy="152614"/>
            </a:xfrm>
            <a:custGeom>
              <a:avLst/>
              <a:gdLst/>
              <a:ahLst/>
              <a:cxnLst/>
              <a:rect l="l" t="t" r="r" b="b"/>
              <a:pathLst>
                <a:path w="3356" h="4105" extrusionOk="0">
                  <a:moveTo>
                    <a:pt x="302" y="0"/>
                  </a:moveTo>
                  <a:cubicBezTo>
                    <a:pt x="259" y="0"/>
                    <a:pt x="245" y="0"/>
                    <a:pt x="245" y="15"/>
                  </a:cubicBezTo>
                  <a:cubicBezTo>
                    <a:pt x="0" y="346"/>
                    <a:pt x="418" y="1210"/>
                    <a:pt x="418" y="1210"/>
                  </a:cubicBezTo>
                  <a:cubicBezTo>
                    <a:pt x="418" y="1210"/>
                    <a:pt x="259" y="1700"/>
                    <a:pt x="202" y="1930"/>
                  </a:cubicBezTo>
                  <a:cubicBezTo>
                    <a:pt x="158" y="2161"/>
                    <a:pt x="547" y="2362"/>
                    <a:pt x="547" y="2362"/>
                  </a:cubicBezTo>
                  <a:cubicBezTo>
                    <a:pt x="533" y="2578"/>
                    <a:pt x="533" y="2794"/>
                    <a:pt x="576" y="3010"/>
                  </a:cubicBezTo>
                  <a:cubicBezTo>
                    <a:pt x="619" y="3126"/>
                    <a:pt x="1008" y="3212"/>
                    <a:pt x="1008" y="3212"/>
                  </a:cubicBezTo>
                  <a:lnTo>
                    <a:pt x="1023" y="3514"/>
                  </a:lnTo>
                  <a:lnTo>
                    <a:pt x="1066" y="3975"/>
                  </a:lnTo>
                  <a:cubicBezTo>
                    <a:pt x="1282" y="4047"/>
                    <a:pt x="1527" y="4090"/>
                    <a:pt x="1757" y="4105"/>
                  </a:cubicBezTo>
                  <a:cubicBezTo>
                    <a:pt x="2016" y="4090"/>
                    <a:pt x="3125" y="3975"/>
                    <a:pt x="3269" y="3817"/>
                  </a:cubicBezTo>
                  <a:cubicBezTo>
                    <a:pt x="3341" y="3702"/>
                    <a:pt x="3356" y="3572"/>
                    <a:pt x="3312" y="3457"/>
                  </a:cubicBezTo>
                  <a:cubicBezTo>
                    <a:pt x="3284" y="3327"/>
                    <a:pt x="3226" y="3212"/>
                    <a:pt x="3140" y="3111"/>
                  </a:cubicBezTo>
                  <a:cubicBezTo>
                    <a:pt x="3124" y="3102"/>
                    <a:pt x="3096" y="3099"/>
                    <a:pt x="3060" y="3099"/>
                  </a:cubicBezTo>
                  <a:cubicBezTo>
                    <a:pt x="2859" y="3099"/>
                    <a:pt x="2396" y="3214"/>
                    <a:pt x="2347" y="3226"/>
                  </a:cubicBezTo>
                  <a:lnTo>
                    <a:pt x="2333" y="3226"/>
                  </a:lnTo>
                  <a:cubicBezTo>
                    <a:pt x="2333" y="3226"/>
                    <a:pt x="2506" y="3068"/>
                    <a:pt x="2650" y="2938"/>
                  </a:cubicBezTo>
                  <a:cubicBezTo>
                    <a:pt x="2751" y="2809"/>
                    <a:pt x="2780" y="2636"/>
                    <a:pt x="2751" y="2477"/>
                  </a:cubicBezTo>
                  <a:cubicBezTo>
                    <a:pt x="2751" y="2405"/>
                    <a:pt x="2736" y="2333"/>
                    <a:pt x="2736" y="2261"/>
                  </a:cubicBezTo>
                  <a:cubicBezTo>
                    <a:pt x="2852" y="2161"/>
                    <a:pt x="2650" y="1340"/>
                    <a:pt x="2650" y="1340"/>
                  </a:cubicBezTo>
                  <a:cubicBezTo>
                    <a:pt x="2794" y="1311"/>
                    <a:pt x="2952" y="1253"/>
                    <a:pt x="3068" y="1167"/>
                  </a:cubicBezTo>
                  <a:cubicBezTo>
                    <a:pt x="3096" y="1138"/>
                    <a:pt x="3111" y="1124"/>
                    <a:pt x="3140" y="1095"/>
                  </a:cubicBezTo>
                  <a:cubicBezTo>
                    <a:pt x="3240" y="850"/>
                    <a:pt x="3183" y="562"/>
                    <a:pt x="2981" y="389"/>
                  </a:cubicBezTo>
                  <a:cubicBezTo>
                    <a:pt x="2794" y="274"/>
                    <a:pt x="677" y="0"/>
                    <a:pt x="302"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314" name="Google Shape;314;p35"/>
            <p:cNvSpPr/>
            <p:nvPr/>
          </p:nvSpPr>
          <p:spPr>
            <a:xfrm flipH="1">
              <a:off x="2769281" y="2258183"/>
              <a:ext cx="72868" cy="11748"/>
            </a:xfrm>
            <a:custGeom>
              <a:avLst/>
              <a:gdLst/>
              <a:ahLst/>
              <a:cxnLst/>
              <a:rect l="l" t="t" r="r" b="b"/>
              <a:pathLst>
                <a:path w="1960" h="316" extrusionOk="0">
                  <a:moveTo>
                    <a:pt x="863" y="1"/>
                  </a:moveTo>
                  <a:cubicBezTo>
                    <a:pt x="563" y="1"/>
                    <a:pt x="268" y="70"/>
                    <a:pt x="1" y="186"/>
                  </a:cubicBezTo>
                  <a:lnTo>
                    <a:pt x="1542" y="316"/>
                  </a:lnTo>
                  <a:cubicBezTo>
                    <a:pt x="1686" y="287"/>
                    <a:pt x="1830" y="229"/>
                    <a:pt x="1960" y="143"/>
                  </a:cubicBezTo>
                  <a:cubicBezTo>
                    <a:pt x="1758" y="129"/>
                    <a:pt x="1470" y="28"/>
                    <a:pt x="1081" y="13"/>
                  </a:cubicBezTo>
                  <a:cubicBezTo>
                    <a:pt x="1008" y="5"/>
                    <a:pt x="935" y="1"/>
                    <a:pt x="863"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15" name="Google Shape;315;p35"/>
            <p:cNvSpPr/>
            <p:nvPr/>
          </p:nvSpPr>
          <p:spPr>
            <a:xfrm flipH="1">
              <a:off x="2781066" y="2304172"/>
              <a:ext cx="61603" cy="14016"/>
            </a:xfrm>
            <a:custGeom>
              <a:avLst/>
              <a:gdLst/>
              <a:ahLst/>
              <a:cxnLst/>
              <a:rect l="l" t="t" r="r" b="b"/>
              <a:pathLst>
                <a:path w="1657" h="377" extrusionOk="0">
                  <a:moveTo>
                    <a:pt x="1642" y="0"/>
                  </a:moveTo>
                  <a:cubicBezTo>
                    <a:pt x="1642" y="0"/>
                    <a:pt x="762" y="60"/>
                    <a:pt x="169" y="60"/>
                  </a:cubicBezTo>
                  <a:cubicBezTo>
                    <a:pt x="109" y="60"/>
                    <a:pt x="53" y="59"/>
                    <a:pt x="1" y="58"/>
                  </a:cubicBezTo>
                  <a:lnTo>
                    <a:pt x="1" y="58"/>
                  </a:lnTo>
                  <a:cubicBezTo>
                    <a:pt x="355" y="202"/>
                    <a:pt x="626" y="377"/>
                    <a:pt x="997" y="377"/>
                  </a:cubicBezTo>
                  <a:cubicBezTo>
                    <a:pt x="1184" y="377"/>
                    <a:pt x="1396" y="332"/>
                    <a:pt x="1657" y="216"/>
                  </a:cubicBezTo>
                  <a:cubicBezTo>
                    <a:pt x="1657" y="144"/>
                    <a:pt x="1642" y="72"/>
                    <a:pt x="1642"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16" name="Google Shape;316;p35"/>
            <p:cNvSpPr/>
            <p:nvPr/>
          </p:nvSpPr>
          <p:spPr>
            <a:xfrm flipH="1">
              <a:off x="2765005" y="2335289"/>
              <a:ext cx="80861" cy="23533"/>
            </a:xfrm>
            <a:custGeom>
              <a:avLst/>
              <a:gdLst/>
              <a:ahLst/>
              <a:cxnLst/>
              <a:rect l="l" t="t" r="r" b="b"/>
              <a:pathLst>
                <a:path w="2175" h="633" extrusionOk="0">
                  <a:moveTo>
                    <a:pt x="2052" y="1"/>
                  </a:moveTo>
                  <a:cubicBezTo>
                    <a:pt x="1851" y="1"/>
                    <a:pt x="1388" y="116"/>
                    <a:pt x="1339" y="128"/>
                  </a:cubicBezTo>
                  <a:lnTo>
                    <a:pt x="1325" y="128"/>
                  </a:lnTo>
                  <a:cubicBezTo>
                    <a:pt x="1181" y="200"/>
                    <a:pt x="1037" y="258"/>
                    <a:pt x="879" y="301"/>
                  </a:cubicBezTo>
                  <a:cubicBezTo>
                    <a:pt x="856" y="305"/>
                    <a:pt x="832" y="307"/>
                    <a:pt x="805" y="307"/>
                  </a:cubicBezTo>
                  <a:cubicBezTo>
                    <a:pt x="518" y="307"/>
                    <a:pt x="0" y="114"/>
                    <a:pt x="0" y="114"/>
                  </a:cubicBezTo>
                  <a:lnTo>
                    <a:pt x="0" y="114"/>
                  </a:lnTo>
                  <a:lnTo>
                    <a:pt x="15" y="416"/>
                  </a:lnTo>
                  <a:cubicBezTo>
                    <a:pt x="245" y="503"/>
                    <a:pt x="490" y="575"/>
                    <a:pt x="720" y="632"/>
                  </a:cubicBezTo>
                  <a:cubicBezTo>
                    <a:pt x="722" y="633"/>
                    <a:pt x="724" y="633"/>
                    <a:pt x="726" y="633"/>
                  </a:cubicBezTo>
                  <a:cubicBezTo>
                    <a:pt x="909" y="633"/>
                    <a:pt x="2174" y="42"/>
                    <a:pt x="2132" y="13"/>
                  </a:cubicBezTo>
                  <a:cubicBezTo>
                    <a:pt x="2116" y="4"/>
                    <a:pt x="2088" y="1"/>
                    <a:pt x="2052"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17" name="Google Shape;317;p35"/>
            <p:cNvSpPr/>
            <p:nvPr/>
          </p:nvSpPr>
          <p:spPr>
            <a:xfrm flipH="1">
              <a:off x="1628861" y="2189591"/>
              <a:ext cx="871143" cy="609897"/>
            </a:xfrm>
            <a:custGeom>
              <a:avLst/>
              <a:gdLst/>
              <a:ahLst/>
              <a:cxnLst/>
              <a:rect l="l" t="t" r="r" b="b"/>
              <a:pathLst>
                <a:path w="23432" h="16405" extrusionOk="0">
                  <a:moveTo>
                    <a:pt x="2161" y="1"/>
                  </a:moveTo>
                  <a:cubicBezTo>
                    <a:pt x="2132" y="1"/>
                    <a:pt x="2089" y="1"/>
                    <a:pt x="2060" y="15"/>
                  </a:cubicBezTo>
                  <a:cubicBezTo>
                    <a:pt x="1642" y="217"/>
                    <a:pt x="1873" y="994"/>
                    <a:pt x="1873" y="994"/>
                  </a:cubicBezTo>
                  <a:cubicBezTo>
                    <a:pt x="1845" y="994"/>
                    <a:pt x="943" y="660"/>
                    <a:pt x="698" y="660"/>
                  </a:cubicBezTo>
                  <a:cubicBezTo>
                    <a:pt x="684" y="660"/>
                    <a:pt x="672" y="661"/>
                    <a:pt x="663" y="663"/>
                  </a:cubicBezTo>
                  <a:cubicBezTo>
                    <a:pt x="490" y="692"/>
                    <a:pt x="735" y="1786"/>
                    <a:pt x="735" y="1786"/>
                  </a:cubicBezTo>
                  <a:cubicBezTo>
                    <a:pt x="735" y="1786"/>
                    <a:pt x="0" y="4321"/>
                    <a:pt x="447" y="4695"/>
                  </a:cubicBezTo>
                  <a:cubicBezTo>
                    <a:pt x="908" y="5070"/>
                    <a:pt x="3269" y="5646"/>
                    <a:pt x="3269" y="5646"/>
                  </a:cubicBezTo>
                  <a:lnTo>
                    <a:pt x="3284" y="5617"/>
                  </a:lnTo>
                  <a:cubicBezTo>
                    <a:pt x="4990" y="8026"/>
                    <a:pt x="11152" y="16404"/>
                    <a:pt x="14475" y="16404"/>
                  </a:cubicBezTo>
                  <a:cubicBezTo>
                    <a:pt x="14489" y="16404"/>
                    <a:pt x="14503" y="16404"/>
                    <a:pt x="14517" y="16404"/>
                  </a:cubicBezTo>
                  <a:cubicBezTo>
                    <a:pt x="18391" y="16317"/>
                    <a:pt x="23431" y="9765"/>
                    <a:pt x="23431" y="9765"/>
                  </a:cubicBezTo>
                  <a:lnTo>
                    <a:pt x="19053" y="5401"/>
                  </a:lnTo>
                  <a:lnTo>
                    <a:pt x="15021" y="9765"/>
                  </a:lnTo>
                  <a:lnTo>
                    <a:pt x="4479" y="3068"/>
                  </a:lnTo>
                  <a:cubicBezTo>
                    <a:pt x="4537" y="2838"/>
                    <a:pt x="4594" y="2578"/>
                    <a:pt x="4638" y="2334"/>
                  </a:cubicBezTo>
                  <a:cubicBezTo>
                    <a:pt x="4724" y="1873"/>
                    <a:pt x="4767" y="1455"/>
                    <a:pt x="4666" y="1383"/>
                  </a:cubicBezTo>
                  <a:cubicBezTo>
                    <a:pt x="4422" y="1210"/>
                    <a:pt x="2823" y="649"/>
                    <a:pt x="2823" y="649"/>
                  </a:cubicBezTo>
                  <a:cubicBezTo>
                    <a:pt x="2823" y="649"/>
                    <a:pt x="2477" y="1"/>
                    <a:pt x="2161"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318" name="Google Shape;318;p35"/>
            <p:cNvSpPr/>
            <p:nvPr/>
          </p:nvSpPr>
          <p:spPr>
            <a:xfrm flipH="1">
              <a:off x="1407209" y="2121593"/>
              <a:ext cx="493680" cy="593799"/>
            </a:xfrm>
            <a:custGeom>
              <a:avLst/>
              <a:gdLst/>
              <a:ahLst/>
              <a:cxnLst/>
              <a:rect l="l" t="t" r="r" b="b"/>
              <a:pathLst>
                <a:path w="13279" h="15972" extrusionOk="0">
                  <a:moveTo>
                    <a:pt x="10729" y="1"/>
                  </a:moveTo>
                  <a:cubicBezTo>
                    <a:pt x="10629" y="1"/>
                    <a:pt x="10542" y="15"/>
                    <a:pt x="10456" y="44"/>
                  </a:cubicBezTo>
                  <a:cubicBezTo>
                    <a:pt x="7143" y="1009"/>
                    <a:pt x="0" y="9419"/>
                    <a:pt x="0" y="9419"/>
                  </a:cubicBezTo>
                  <a:lnTo>
                    <a:pt x="6639" y="15972"/>
                  </a:lnTo>
                  <a:cubicBezTo>
                    <a:pt x="6639" y="15972"/>
                    <a:pt x="13278" y="6308"/>
                    <a:pt x="12947" y="3356"/>
                  </a:cubicBezTo>
                  <a:cubicBezTo>
                    <a:pt x="12645" y="764"/>
                    <a:pt x="11464" y="1"/>
                    <a:pt x="10729" y="1"/>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19" name="Google Shape;319;p35"/>
            <p:cNvSpPr/>
            <p:nvPr/>
          </p:nvSpPr>
          <p:spPr>
            <a:xfrm flipH="1">
              <a:off x="555398" y="2114083"/>
              <a:ext cx="724441" cy="1034984"/>
            </a:xfrm>
            <a:custGeom>
              <a:avLst/>
              <a:gdLst/>
              <a:ahLst/>
              <a:cxnLst/>
              <a:rect l="l" t="t" r="r" b="b"/>
              <a:pathLst>
                <a:path w="19486" h="27839" extrusionOk="0">
                  <a:moveTo>
                    <a:pt x="17902" y="1"/>
                  </a:moveTo>
                  <a:cubicBezTo>
                    <a:pt x="16260" y="188"/>
                    <a:pt x="15137" y="1571"/>
                    <a:pt x="14834" y="3428"/>
                  </a:cubicBezTo>
                  <a:cubicBezTo>
                    <a:pt x="14517" y="5272"/>
                    <a:pt x="9592" y="14921"/>
                    <a:pt x="9592" y="14921"/>
                  </a:cubicBezTo>
                  <a:lnTo>
                    <a:pt x="1" y="26110"/>
                  </a:lnTo>
                  <a:lnTo>
                    <a:pt x="3284" y="27839"/>
                  </a:lnTo>
                  <a:cubicBezTo>
                    <a:pt x="3284" y="27839"/>
                    <a:pt x="12775" y="21588"/>
                    <a:pt x="14719" y="18204"/>
                  </a:cubicBezTo>
                  <a:cubicBezTo>
                    <a:pt x="16663" y="14834"/>
                    <a:pt x="19486" y="1"/>
                    <a:pt x="17930" y="1"/>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20" name="Google Shape;320;p35"/>
            <p:cNvSpPr/>
            <p:nvPr/>
          </p:nvSpPr>
          <p:spPr>
            <a:xfrm flipH="1">
              <a:off x="1147003" y="3031996"/>
              <a:ext cx="186891" cy="144397"/>
            </a:xfrm>
            <a:custGeom>
              <a:avLst/>
              <a:gdLst/>
              <a:ahLst/>
              <a:cxnLst/>
              <a:rect l="l" t="t" r="r" b="b"/>
              <a:pathLst>
                <a:path w="5027" h="3884" extrusionOk="0">
                  <a:moveTo>
                    <a:pt x="2337" y="0"/>
                  </a:moveTo>
                  <a:cubicBezTo>
                    <a:pt x="1762" y="0"/>
                    <a:pt x="1241" y="120"/>
                    <a:pt x="1066" y="470"/>
                  </a:cubicBezTo>
                  <a:cubicBezTo>
                    <a:pt x="879" y="844"/>
                    <a:pt x="936" y="2025"/>
                    <a:pt x="504" y="2213"/>
                  </a:cubicBezTo>
                  <a:cubicBezTo>
                    <a:pt x="245" y="2328"/>
                    <a:pt x="0" y="2472"/>
                    <a:pt x="15" y="2573"/>
                  </a:cubicBezTo>
                  <a:cubicBezTo>
                    <a:pt x="29" y="2774"/>
                    <a:pt x="389" y="2904"/>
                    <a:pt x="591" y="2947"/>
                  </a:cubicBezTo>
                  <a:cubicBezTo>
                    <a:pt x="618" y="2952"/>
                    <a:pt x="649" y="2955"/>
                    <a:pt x="683" y="2955"/>
                  </a:cubicBezTo>
                  <a:cubicBezTo>
                    <a:pt x="1021" y="2955"/>
                    <a:pt x="1628" y="2717"/>
                    <a:pt x="1628" y="2717"/>
                  </a:cubicBezTo>
                  <a:cubicBezTo>
                    <a:pt x="1628" y="2717"/>
                    <a:pt x="2161" y="3710"/>
                    <a:pt x="2348" y="3725"/>
                  </a:cubicBezTo>
                  <a:cubicBezTo>
                    <a:pt x="2477" y="3725"/>
                    <a:pt x="2621" y="3696"/>
                    <a:pt x="2751" y="3653"/>
                  </a:cubicBezTo>
                  <a:lnTo>
                    <a:pt x="3457" y="3523"/>
                  </a:lnTo>
                  <a:lnTo>
                    <a:pt x="3730" y="3883"/>
                  </a:lnTo>
                  <a:cubicBezTo>
                    <a:pt x="3730" y="3883"/>
                    <a:pt x="4364" y="2861"/>
                    <a:pt x="4580" y="2501"/>
                  </a:cubicBezTo>
                  <a:cubicBezTo>
                    <a:pt x="4609" y="2443"/>
                    <a:pt x="4638" y="2385"/>
                    <a:pt x="4666" y="2328"/>
                  </a:cubicBezTo>
                  <a:cubicBezTo>
                    <a:pt x="5026" y="1665"/>
                    <a:pt x="4839" y="844"/>
                    <a:pt x="4249" y="398"/>
                  </a:cubicBezTo>
                  <a:cubicBezTo>
                    <a:pt x="4031" y="231"/>
                    <a:pt x="3133" y="0"/>
                    <a:pt x="2337"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21" name="Google Shape;321;p35"/>
            <p:cNvSpPr/>
            <p:nvPr/>
          </p:nvSpPr>
          <p:spPr>
            <a:xfrm flipH="1">
              <a:off x="500226" y="4761679"/>
              <a:ext cx="530634" cy="205629"/>
            </a:xfrm>
            <a:custGeom>
              <a:avLst/>
              <a:gdLst/>
              <a:ahLst/>
              <a:cxnLst/>
              <a:rect l="l" t="t" r="r" b="b"/>
              <a:pathLst>
                <a:path w="14273" h="5531" extrusionOk="0">
                  <a:moveTo>
                    <a:pt x="8540" y="0"/>
                  </a:moveTo>
                  <a:lnTo>
                    <a:pt x="8540" y="0"/>
                  </a:lnTo>
                  <a:cubicBezTo>
                    <a:pt x="8540" y="0"/>
                    <a:pt x="8656" y="1397"/>
                    <a:pt x="5919" y="2564"/>
                  </a:cubicBezTo>
                  <a:cubicBezTo>
                    <a:pt x="4998" y="2938"/>
                    <a:pt x="4033" y="3226"/>
                    <a:pt x="3054" y="3413"/>
                  </a:cubicBezTo>
                  <a:cubicBezTo>
                    <a:pt x="764" y="3889"/>
                    <a:pt x="0" y="5530"/>
                    <a:pt x="0" y="5530"/>
                  </a:cubicBezTo>
                  <a:lnTo>
                    <a:pt x="14243" y="5530"/>
                  </a:lnTo>
                  <a:lnTo>
                    <a:pt x="14258" y="3039"/>
                  </a:lnTo>
                  <a:lnTo>
                    <a:pt x="14272" y="418"/>
                  </a:lnTo>
                  <a:lnTo>
                    <a:pt x="8540" y="0"/>
                  </a:ln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22" name="Google Shape;322;p35"/>
            <p:cNvSpPr/>
            <p:nvPr/>
          </p:nvSpPr>
          <p:spPr>
            <a:xfrm flipH="1">
              <a:off x="500784" y="4856444"/>
              <a:ext cx="530077" cy="110863"/>
            </a:xfrm>
            <a:custGeom>
              <a:avLst/>
              <a:gdLst/>
              <a:ahLst/>
              <a:cxnLst/>
              <a:rect l="l" t="t" r="r" b="b"/>
              <a:pathLst>
                <a:path w="14258" h="2982" extrusionOk="0">
                  <a:moveTo>
                    <a:pt x="5919" y="0"/>
                  </a:moveTo>
                  <a:cubicBezTo>
                    <a:pt x="4998" y="389"/>
                    <a:pt x="4033" y="677"/>
                    <a:pt x="3054" y="864"/>
                  </a:cubicBezTo>
                  <a:cubicBezTo>
                    <a:pt x="764" y="1340"/>
                    <a:pt x="0" y="2981"/>
                    <a:pt x="0" y="2981"/>
                  </a:cubicBezTo>
                  <a:lnTo>
                    <a:pt x="14243" y="2981"/>
                  </a:lnTo>
                  <a:lnTo>
                    <a:pt x="14258" y="490"/>
                  </a:lnTo>
                  <a:lnTo>
                    <a:pt x="14258" y="490"/>
                  </a:lnTo>
                  <a:cubicBezTo>
                    <a:pt x="12962" y="850"/>
                    <a:pt x="10989" y="1685"/>
                    <a:pt x="7604" y="1959"/>
                  </a:cubicBezTo>
                  <a:cubicBezTo>
                    <a:pt x="7230" y="1268"/>
                    <a:pt x="6567" y="576"/>
                    <a:pt x="5919"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23" name="Google Shape;323;p35"/>
            <p:cNvSpPr/>
            <p:nvPr/>
          </p:nvSpPr>
          <p:spPr>
            <a:xfrm flipH="1">
              <a:off x="392635" y="2912396"/>
              <a:ext cx="413897" cy="1923192"/>
            </a:xfrm>
            <a:custGeom>
              <a:avLst/>
              <a:gdLst/>
              <a:ahLst/>
              <a:cxnLst/>
              <a:rect l="l" t="t" r="r" b="b"/>
              <a:pathLst>
                <a:path w="11133" h="51730" extrusionOk="0">
                  <a:moveTo>
                    <a:pt x="4494" y="0"/>
                  </a:moveTo>
                  <a:cubicBezTo>
                    <a:pt x="2679" y="0"/>
                    <a:pt x="994" y="764"/>
                    <a:pt x="447" y="2578"/>
                  </a:cubicBezTo>
                  <a:cubicBezTo>
                    <a:pt x="231" y="3284"/>
                    <a:pt x="101" y="4983"/>
                    <a:pt x="44" y="7345"/>
                  </a:cubicBezTo>
                  <a:cubicBezTo>
                    <a:pt x="44" y="7719"/>
                    <a:pt x="29" y="8108"/>
                    <a:pt x="29" y="8511"/>
                  </a:cubicBezTo>
                  <a:cubicBezTo>
                    <a:pt x="15" y="9332"/>
                    <a:pt x="15" y="10211"/>
                    <a:pt x="15" y="11132"/>
                  </a:cubicBezTo>
                  <a:cubicBezTo>
                    <a:pt x="1" y="24986"/>
                    <a:pt x="1253" y="50102"/>
                    <a:pt x="1253" y="50102"/>
                  </a:cubicBezTo>
                  <a:lnTo>
                    <a:pt x="8829" y="51730"/>
                  </a:lnTo>
                  <a:cubicBezTo>
                    <a:pt x="8829" y="51730"/>
                    <a:pt x="10182" y="22077"/>
                    <a:pt x="10730" y="11132"/>
                  </a:cubicBezTo>
                  <a:cubicBezTo>
                    <a:pt x="10787" y="10067"/>
                    <a:pt x="10830" y="9188"/>
                    <a:pt x="10859" y="8511"/>
                  </a:cubicBezTo>
                  <a:cubicBezTo>
                    <a:pt x="10888" y="7964"/>
                    <a:pt x="10917" y="7561"/>
                    <a:pt x="10931" y="7345"/>
                  </a:cubicBezTo>
                  <a:cubicBezTo>
                    <a:pt x="10931" y="7331"/>
                    <a:pt x="10931" y="7316"/>
                    <a:pt x="10931" y="7302"/>
                  </a:cubicBezTo>
                  <a:cubicBezTo>
                    <a:pt x="11133" y="4349"/>
                    <a:pt x="10355" y="3313"/>
                    <a:pt x="9433" y="2132"/>
                  </a:cubicBezTo>
                  <a:cubicBezTo>
                    <a:pt x="8411" y="821"/>
                    <a:pt x="6380" y="0"/>
                    <a:pt x="4494"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24" name="Google Shape;324;p35"/>
            <p:cNvSpPr/>
            <p:nvPr/>
          </p:nvSpPr>
          <p:spPr>
            <a:xfrm flipH="1">
              <a:off x="392635" y="2912359"/>
              <a:ext cx="413377" cy="413934"/>
            </a:xfrm>
            <a:custGeom>
              <a:avLst/>
              <a:gdLst/>
              <a:ahLst/>
              <a:cxnLst/>
              <a:rect l="l" t="t" r="r" b="b"/>
              <a:pathLst>
                <a:path w="11119" h="11134" extrusionOk="0">
                  <a:moveTo>
                    <a:pt x="4484" y="0"/>
                  </a:moveTo>
                  <a:cubicBezTo>
                    <a:pt x="2667" y="0"/>
                    <a:pt x="977" y="762"/>
                    <a:pt x="433" y="2579"/>
                  </a:cubicBezTo>
                  <a:cubicBezTo>
                    <a:pt x="217" y="3285"/>
                    <a:pt x="102" y="4984"/>
                    <a:pt x="30" y="7332"/>
                  </a:cubicBezTo>
                  <a:cubicBezTo>
                    <a:pt x="30" y="7720"/>
                    <a:pt x="15" y="8109"/>
                    <a:pt x="15" y="8512"/>
                  </a:cubicBezTo>
                  <a:cubicBezTo>
                    <a:pt x="1" y="9333"/>
                    <a:pt x="1" y="10212"/>
                    <a:pt x="1" y="11133"/>
                  </a:cubicBezTo>
                  <a:lnTo>
                    <a:pt x="10716" y="11133"/>
                  </a:lnTo>
                  <a:cubicBezTo>
                    <a:pt x="10773" y="10068"/>
                    <a:pt x="10816" y="9175"/>
                    <a:pt x="10845" y="8512"/>
                  </a:cubicBezTo>
                  <a:cubicBezTo>
                    <a:pt x="10874" y="7965"/>
                    <a:pt x="10903" y="7562"/>
                    <a:pt x="10917" y="7332"/>
                  </a:cubicBezTo>
                  <a:cubicBezTo>
                    <a:pt x="10917" y="7332"/>
                    <a:pt x="10917" y="7317"/>
                    <a:pt x="10917" y="7303"/>
                  </a:cubicBezTo>
                  <a:cubicBezTo>
                    <a:pt x="11119" y="4350"/>
                    <a:pt x="10341" y="3314"/>
                    <a:pt x="9419" y="2133"/>
                  </a:cubicBezTo>
                  <a:cubicBezTo>
                    <a:pt x="8393" y="820"/>
                    <a:pt x="6370" y="0"/>
                    <a:pt x="4484"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25" name="Google Shape;325;p35"/>
            <p:cNvSpPr/>
            <p:nvPr/>
          </p:nvSpPr>
          <p:spPr>
            <a:xfrm flipH="1">
              <a:off x="-132051" y="4578580"/>
              <a:ext cx="445684" cy="424939"/>
            </a:xfrm>
            <a:custGeom>
              <a:avLst/>
              <a:gdLst/>
              <a:ahLst/>
              <a:cxnLst/>
              <a:rect l="l" t="t" r="r" b="b"/>
              <a:pathLst>
                <a:path w="11988" h="11430" extrusionOk="0">
                  <a:moveTo>
                    <a:pt x="9439" y="0"/>
                  </a:moveTo>
                  <a:lnTo>
                    <a:pt x="4370" y="2707"/>
                  </a:lnTo>
                  <a:cubicBezTo>
                    <a:pt x="4370" y="2707"/>
                    <a:pt x="5176" y="3845"/>
                    <a:pt x="3448" y="6308"/>
                  </a:cubicBezTo>
                  <a:cubicBezTo>
                    <a:pt x="2858" y="7114"/>
                    <a:pt x="2195" y="7878"/>
                    <a:pt x="1461" y="8569"/>
                  </a:cubicBezTo>
                  <a:cubicBezTo>
                    <a:pt x="856" y="9130"/>
                    <a:pt x="395" y="9850"/>
                    <a:pt x="136" y="10643"/>
                  </a:cubicBezTo>
                  <a:cubicBezTo>
                    <a:pt x="1" y="11058"/>
                    <a:pt x="331" y="11430"/>
                    <a:pt x="708" y="11430"/>
                  </a:cubicBezTo>
                  <a:cubicBezTo>
                    <a:pt x="814" y="11430"/>
                    <a:pt x="924" y="11400"/>
                    <a:pt x="1029" y="11334"/>
                  </a:cubicBezTo>
                  <a:lnTo>
                    <a:pt x="11988" y="4436"/>
                  </a:lnTo>
                  <a:lnTo>
                    <a:pt x="10750" y="2275"/>
                  </a:lnTo>
                  <a:lnTo>
                    <a:pt x="9439" y="0"/>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326" name="Google Shape;326;p35"/>
            <p:cNvSpPr/>
            <p:nvPr/>
          </p:nvSpPr>
          <p:spPr>
            <a:xfrm flipH="1">
              <a:off x="-132051" y="4663159"/>
              <a:ext cx="445684" cy="340360"/>
            </a:xfrm>
            <a:custGeom>
              <a:avLst/>
              <a:gdLst/>
              <a:ahLst/>
              <a:cxnLst/>
              <a:rect l="l" t="t" r="r" b="b"/>
              <a:pathLst>
                <a:path w="11988" h="9155" extrusionOk="0">
                  <a:moveTo>
                    <a:pt x="10750" y="0"/>
                  </a:moveTo>
                  <a:cubicBezTo>
                    <a:pt x="9828" y="1009"/>
                    <a:pt x="8575" y="2780"/>
                    <a:pt x="5867" y="4825"/>
                  </a:cubicBezTo>
                  <a:cubicBezTo>
                    <a:pt x="5205" y="4422"/>
                    <a:pt x="4283" y="4177"/>
                    <a:pt x="3448" y="4033"/>
                  </a:cubicBezTo>
                  <a:cubicBezTo>
                    <a:pt x="2858" y="4839"/>
                    <a:pt x="2195" y="5603"/>
                    <a:pt x="1461" y="6294"/>
                  </a:cubicBezTo>
                  <a:cubicBezTo>
                    <a:pt x="856" y="6855"/>
                    <a:pt x="395" y="7575"/>
                    <a:pt x="136" y="8368"/>
                  </a:cubicBezTo>
                  <a:cubicBezTo>
                    <a:pt x="1" y="8783"/>
                    <a:pt x="331" y="9155"/>
                    <a:pt x="708" y="9155"/>
                  </a:cubicBezTo>
                  <a:cubicBezTo>
                    <a:pt x="814" y="9155"/>
                    <a:pt x="924" y="9125"/>
                    <a:pt x="1029" y="9059"/>
                  </a:cubicBezTo>
                  <a:lnTo>
                    <a:pt x="11988" y="2161"/>
                  </a:lnTo>
                  <a:lnTo>
                    <a:pt x="10750"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27" name="Google Shape;327;p35"/>
            <p:cNvSpPr/>
            <p:nvPr/>
          </p:nvSpPr>
          <p:spPr>
            <a:xfrm flipH="1">
              <a:off x="-86026" y="3008760"/>
              <a:ext cx="691241" cy="1695108"/>
            </a:xfrm>
            <a:custGeom>
              <a:avLst/>
              <a:gdLst/>
              <a:ahLst/>
              <a:cxnLst/>
              <a:rect l="l" t="t" r="r" b="b"/>
              <a:pathLst>
                <a:path w="18593" h="45595" extrusionOk="0">
                  <a:moveTo>
                    <a:pt x="2766" y="1"/>
                  </a:moveTo>
                  <a:cubicBezTo>
                    <a:pt x="2766" y="1"/>
                    <a:pt x="2463" y="1988"/>
                    <a:pt x="2074" y="4825"/>
                  </a:cubicBezTo>
                  <a:cubicBezTo>
                    <a:pt x="1988" y="5516"/>
                    <a:pt x="1887" y="6251"/>
                    <a:pt x="1772" y="7028"/>
                  </a:cubicBezTo>
                  <a:cubicBezTo>
                    <a:pt x="1714" y="7518"/>
                    <a:pt x="1642" y="8022"/>
                    <a:pt x="1585" y="8540"/>
                  </a:cubicBezTo>
                  <a:cubicBezTo>
                    <a:pt x="807" y="14503"/>
                    <a:pt x="0" y="21718"/>
                    <a:pt x="360" y="23518"/>
                  </a:cubicBezTo>
                  <a:cubicBezTo>
                    <a:pt x="879" y="26124"/>
                    <a:pt x="11262" y="45595"/>
                    <a:pt x="11262" y="45595"/>
                  </a:cubicBezTo>
                  <a:lnTo>
                    <a:pt x="18593" y="44500"/>
                  </a:lnTo>
                  <a:lnTo>
                    <a:pt x="10139" y="23331"/>
                  </a:lnTo>
                  <a:lnTo>
                    <a:pt x="11968" y="8540"/>
                  </a:lnTo>
                  <a:lnTo>
                    <a:pt x="12141" y="7158"/>
                  </a:lnTo>
                  <a:lnTo>
                    <a:pt x="12746" y="2305"/>
                  </a:lnTo>
                  <a:lnTo>
                    <a:pt x="2766" y="1"/>
                  </a:ln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328" name="Google Shape;328;p35"/>
            <p:cNvSpPr/>
            <p:nvPr/>
          </p:nvSpPr>
          <p:spPr>
            <a:xfrm flipH="1">
              <a:off x="131351" y="3008760"/>
              <a:ext cx="414975" cy="317533"/>
            </a:xfrm>
            <a:custGeom>
              <a:avLst/>
              <a:gdLst/>
              <a:ahLst/>
              <a:cxnLst/>
              <a:rect l="l" t="t" r="r" b="b"/>
              <a:pathLst>
                <a:path w="11162" h="8541" extrusionOk="0">
                  <a:moveTo>
                    <a:pt x="1182" y="1"/>
                  </a:moveTo>
                  <a:cubicBezTo>
                    <a:pt x="1182" y="1"/>
                    <a:pt x="879" y="1988"/>
                    <a:pt x="490" y="4825"/>
                  </a:cubicBezTo>
                  <a:cubicBezTo>
                    <a:pt x="404" y="5516"/>
                    <a:pt x="303" y="6251"/>
                    <a:pt x="188" y="7028"/>
                  </a:cubicBezTo>
                  <a:cubicBezTo>
                    <a:pt x="130" y="7518"/>
                    <a:pt x="58" y="8022"/>
                    <a:pt x="1" y="8540"/>
                  </a:cubicBezTo>
                  <a:lnTo>
                    <a:pt x="10384" y="8540"/>
                  </a:lnTo>
                  <a:lnTo>
                    <a:pt x="10557" y="7158"/>
                  </a:lnTo>
                  <a:lnTo>
                    <a:pt x="11162" y="2305"/>
                  </a:lnTo>
                  <a:lnTo>
                    <a:pt x="1182" y="1"/>
                  </a:ln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29" name="Google Shape;329;p35"/>
            <p:cNvSpPr/>
            <p:nvPr/>
          </p:nvSpPr>
          <p:spPr>
            <a:xfrm flipH="1">
              <a:off x="236303" y="1648286"/>
              <a:ext cx="488326" cy="442933"/>
            </a:xfrm>
            <a:custGeom>
              <a:avLst/>
              <a:gdLst/>
              <a:ahLst/>
              <a:cxnLst/>
              <a:rect l="l" t="t" r="r" b="b"/>
              <a:pathLst>
                <a:path w="13135" h="11914" extrusionOk="0">
                  <a:moveTo>
                    <a:pt x="6784" y="1"/>
                  </a:moveTo>
                  <a:cubicBezTo>
                    <a:pt x="6366" y="1"/>
                    <a:pt x="5978" y="203"/>
                    <a:pt x="5718" y="534"/>
                  </a:cubicBezTo>
                  <a:cubicBezTo>
                    <a:pt x="5417" y="198"/>
                    <a:pt x="4994" y="11"/>
                    <a:pt x="4555" y="11"/>
                  </a:cubicBezTo>
                  <a:cubicBezTo>
                    <a:pt x="4449" y="11"/>
                    <a:pt x="4342" y="22"/>
                    <a:pt x="4235" y="44"/>
                  </a:cubicBezTo>
                  <a:cubicBezTo>
                    <a:pt x="3688" y="159"/>
                    <a:pt x="3256" y="548"/>
                    <a:pt x="3083" y="1067"/>
                  </a:cubicBezTo>
                  <a:cubicBezTo>
                    <a:pt x="2881" y="943"/>
                    <a:pt x="2652" y="881"/>
                    <a:pt x="2424" y="881"/>
                  </a:cubicBezTo>
                  <a:cubicBezTo>
                    <a:pt x="2148" y="881"/>
                    <a:pt x="1871" y="972"/>
                    <a:pt x="1643" y="1153"/>
                  </a:cubicBezTo>
                  <a:cubicBezTo>
                    <a:pt x="1254" y="1499"/>
                    <a:pt x="1139" y="2060"/>
                    <a:pt x="1355" y="2536"/>
                  </a:cubicBezTo>
                  <a:cubicBezTo>
                    <a:pt x="1293" y="2501"/>
                    <a:pt x="1229" y="2487"/>
                    <a:pt x="1164" y="2487"/>
                  </a:cubicBezTo>
                  <a:cubicBezTo>
                    <a:pt x="956" y="2487"/>
                    <a:pt x="738" y="2638"/>
                    <a:pt x="563" y="2780"/>
                  </a:cubicBezTo>
                  <a:cubicBezTo>
                    <a:pt x="332" y="2968"/>
                    <a:pt x="188" y="3241"/>
                    <a:pt x="159" y="3529"/>
                  </a:cubicBezTo>
                  <a:cubicBezTo>
                    <a:pt x="73" y="3947"/>
                    <a:pt x="203" y="4451"/>
                    <a:pt x="577" y="4667"/>
                  </a:cubicBezTo>
                  <a:cubicBezTo>
                    <a:pt x="203" y="4753"/>
                    <a:pt x="1" y="5185"/>
                    <a:pt x="15" y="5560"/>
                  </a:cubicBezTo>
                  <a:cubicBezTo>
                    <a:pt x="30" y="5949"/>
                    <a:pt x="303" y="6265"/>
                    <a:pt x="678" y="6352"/>
                  </a:cubicBezTo>
                  <a:cubicBezTo>
                    <a:pt x="664" y="6349"/>
                    <a:pt x="651" y="6348"/>
                    <a:pt x="638" y="6348"/>
                  </a:cubicBezTo>
                  <a:cubicBezTo>
                    <a:pt x="437" y="6348"/>
                    <a:pt x="258" y="6640"/>
                    <a:pt x="231" y="6856"/>
                  </a:cubicBezTo>
                  <a:cubicBezTo>
                    <a:pt x="217" y="7086"/>
                    <a:pt x="318" y="7317"/>
                    <a:pt x="505" y="7461"/>
                  </a:cubicBezTo>
                  <a:cubicBezTo>
                    <a:pt x="692" y="7605"/>
                    <a:pt x="908" y="7706"/>
                    <a:pt x="1124" y="7778"/>
                  </a:cubicBezTo>
                  <a:cubicBezTo>
                    <a:pt x="865" y="8224"/>
                    <a:pt x="1139" y="8843"/>
                    <a:pt x="1571" y="9131"/>
                  </a:cubicBezTo>
                  <a:cubicBezTo>
                    <a:pt x="1756" y="9244"/>
                    <a:pt x="1962" y="9306"/>
                    <a:pt x="2175" y="9306"/>
                  </a:cubicBezTo>
                  <a:cubicBezTo>
                    <a:pt x="2261" y="9306"/>
                    <a:pt x="2348" y="9296"/>
                    <a:pt x="2435" y="9275"/>
                  </a:cubicBezTo>
                  <a:lnTo>
                    <a:pt x="2435" y="9275"/>
                  </a:lnTo>
                  <a:cubicBezTo>
                    <a:pt x="2262" y="9563"/>
                    <a:pt x="2262" y="9923"/>
                    <a:pt x="2435" y="10226"/>
                  </a:cubicBezTo>
                  <a:cubicBezTo>
                    <a:pt x="2590" y="10441"/>
                    <a:pt x="2835" y="10557"/>
                    <a:pt x="3087" y="10557"/>
                  </a:cubicBezTo>
                  <a:cubicBezTo>
                    <a:pt x="3139" y="10557"/>
                    <a:pt x="3190" y="10552"/>
                    <a:pt x="3241" y="10543"/>
                  </a:cubicBezTo>
                  <a:cubicBezTo>
                    <a:pt x="3256" y="10931"/>
                    <a:pt x="3702" y="11335"/>
                    <a:pt x="4077" y="11435"/>
                  </a:cubicBezTo>
                  <a:cubicBezTo>
                    <a:pt x="4147" y="11451"/>
                    <a:pt x="4218" y="11459"/>
                    <a:pt x="4287" y="11459"/>
                  </a:cubicBezTo>
                  <a:cubicBezTo>
                    <a:pt x="4601" y="11459"/>
                    <a:pt x="4893" y="11303"/>
                    <a:pt x="5070" y="11032"/>
                  </a:cubicBezTo>
                  <a:cubicBezTo>
                    <a:pt x="5257" y="11234"/>
                    <a:pt x="5445" y="11421"/>
                    <a:pt x="5675" y="11594"/>
                  </a:cubicBezTo>
                  <a:cubicBezTo>
                    <a:pt x="5820" y="11683"/>
                    <a:pt x="5991" y="11738"/>
                    <a:pt x="6161" y="11738"/>
                  </a:cubicBezTo>
                  <a:cubicBezTo>
                    <a:pt x="6211" y="11738"/>
                    <a:pt x="6260" y="11733"/>
                    <a:pt x="6309" y="11724"/>
                  </a:cubicBezTo>
                  <a:cubicBezTo>
                    <a:pt x="6539" y="11680"/>
                    <a:pt x="6712" y="11507"/>
                    <a:pt x="6755" y="11277"/>
                  </a:cubicBezTo>
                  <a:cubicBezTo>
                    <a:pt x="6928" y="11580"/>
                    <a:pt x="7216" y="11810"/>
                    <a:pt x="7562" y="11896"/>
                  </a:cubicBezTo>
                  <a:cubicBezTo>
                    <a:pt x="7626" y="11908"/>
                    <a:pt x="7690" y="11914"/>
                    <a:pt x="7755" y="11914"/>
                  </a:cubicBezTo>
                  <a:cubicBezTo>
                    <a:pt x="8009" y="11914"/>
                    <a:pt x="8262" y="11824"/>
                    <a:pt x="8469" y="11652"/>
                  </a:cubicBezTo>
                  <a:cubicBezTo>
                    <a:pt x="8587" y="11769"/>
                    <a:pt x="8766" y="11823"/>
                    <a:pt x="8953" y="11823"/>
                  </a:cubicBezTo>
                  <a:cubicBezTo>
                    <a:pt x="9199" y="11823"/>
                    <a:pt x="9459" y="11729"/>
                    <a:pt x="9607" y="11565"/>
                  </a:cubicBezTo>
                  <a:cubicBezTo>
                    <a:pt x="9851" y="11277"/>
                    <a:pt x="9837" y="10744"/>
                    <a:pt x="9535" y="10514"/>
                  </a:cubicBezTo>
                  <a:lnTo>
                    <a:pt x="9535" y="10514"/>
                  </a:lnTo>
                  <a:cubicBezTo>
                    <a:pt x="9751" y="10629"/>
                    <a:pt x="9981" y="10701"/>
                    <a:pt x="10226" y="10701"/>
                  </a:cubicBezTo>
                  <a:cubicBezTo>
                    <a:pt x="10238" y="10702"/>
                    <a:pt x="10251" y="10702"/>
                    <a:pt x="10263" y="10702"/>
                  </a:cubicBezTo>
                  <a:cubicBezTo>
                    <a:pt x="10494" y="10702"/>
                    <a:pt x="10708" y="10575"/>
                    <a:pt x="10831" y="10370"/>
                  </a:cubicBezTo>
                  <a:cubicBezTo>
                    <a:pt x="10946" y="10154"/>
                    <a:pt x="10874" y="9880"/>
                    <a:pt x="10672" y="9751"/>
                  </a:cubicBezTo>
                  <a:cubicBezTo>
                    <a:pt x="10845" y="9751"/>
                    <a:pt x="11107" y="9799"/>
                    <a:pt x="11318" y="9799"/>
                  </a:cubicBezTo>
                  <a:cubicBezTo>
                    <a:pt x="11389" y="9799"/>
                    <a:pt x="11454" y="9794"/>
                    <a:pt x="11508" y="9779"/>
                  </a:cubicBezTo>
                  <a:cubicBezTo>
                    <a:pt x="11738" y="9736"/>
                    <a:pt x="11940" y="9592"/>
                    <a:pt x="12069" y="9391"/>
                  </a:cubicBezTo>
                  <a:cubicBezTo>
                    <a:pt x="12170" y="9189"/>
                    <a:pt x="12170" y="8930"/>
                    <a:pt x="12040" y="8742"/>
                  </a:cubicBezTo>
                  <a:lnTo>
                    <a:pt x="12040" y="8742"/>
                  </a:lnTo>
                  <a:cubicBezTo>
                    <a:pt x="12047" y="8743"/>
                    <a:pt x="12054" y="8743"/>
                    <a:pt x="12061" y="8743"/>
                  </a:cubicBezTo>
                  <a:cubicBezTo>
                    <a:pt x="12385" y="8743"/>
                    <a:pt x="12704" y="8405"/>
                    <a:pt x="12775" y="8080"/>
                  </a:cubicBezTo>
                  <a:cubicBezTo>
                    <a:pt x="12818" y="7734"/>
                    <a:pt x="12616" y="7403"/>
                    <a:pt x="12285" y="7288"/>
                  </a:cubicBezTo>
                  <a:cubicBezTo>
                    <a:pt x="12688" y="7245"/>
                    <a:pt x="13020" y="6942"/>
                    <a:pt x="13092" y="6539"/>
                  </a:cubicBezTo>
                  <a:cubicBezTo>
                    <a:pt x="13135" y="6150"/>
                    <a:pt x="12890" y="5776"/>
                    <a:pt x="12516" y="5646"/>
                  </a:cubicBezTo>
                  <a:cubicBezTo>
                    <a:pt x="12833" y="5416"/>
                    <a:pt x="12890" y="4883"/>
                    <a:pt x="12761" y="4508"/>
                  </a:cubicBezTo>
                  <a:cubicBezTo>
                    <a:pt x="12624" y="4154"/>
                    <a:pt x="12294" y="3916"/>
                    <a:pt x="11917" y="3916"/>
                  </a:cubicBezTo>
                  <a:cubicBezTo>
                    <a:pt x="11896" y="3916"/>
                    <a:pt x="11875" y="3916"/>
                    <a:pt x="11853" y="3918"/>
                  </a:cubicBezTo>
                  <a:cubicBezTo>
                    <a:pt x="12040" y="3472"/>
                    <a:pt x="11796" y="2766"/>
                    <a:pt x="11436" y="2464"/>
                  </a:cubicBezTo>
                  <a:cubicBezTo>
                    <a:pt x="11222" y="2289"/>
                    <a:pt x="10964" y="2202"/>
                    <a:pt x="10706" y="2202"/>
                  </a:cubicBezTo>
                  <a:cubicBezTo>
                    <a:pt x="10495" y="2202"/>
                    <a:pt x="10284" y="2260"/>
                    <a:pt x="10096" y="2377"/>
                  </a:cubicBezTo>
                  <a:cubicBezTo>
                    <a:pt x="10211" y="1830"/>
                    <a:pt x="9995" y="1254"/>
                    <a:pt x="9563" y="894"/>
                  </a:cubicBezTo>
                  <a:cubicBezTo>
                    <a:pt x="9310" y="720"/>
                    <a:pt x="9017" y="632"/>
                    <a:pt x="8724" y="632"/>
                  </a:cubicBezTo>
                  <a:cubicBezTo>
                    <a:pt x="8484" y="632"/>
                    <a:pt x="8243" y="691"/>
                    <a:pt x="8022" y="807"/>
                  </a:cubicBezTo>
                  <a:cubicBezTo>
                    <a:pt x="7806" y="375"/>
                    <a:pt x="7389" y="73"/>
                    <a:pt x="6914"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30" name="Google Shape;330;p35"/>
            <p:cNvSpPr/>
            <p:nvPr/>
          </p:nvSpPr>
          <p:spPr>
            <a:xfrm flipH="1">
              <a:off x="86924" y="2097948"/>
              <a:ext cx="767269" cy="1113764"/>
            </a:xfrm>
            <a:custGeom>
              <a:avLst/>
              <a:gdLst/>
              <a:ahLst/>
              <a:cxnLst/>
              <a:rect l="l" t="t" r="r" b="b"/>
              <a:pathLst>
                <a:path w="20638" h="29958" extrusionOk="0">
                  <a:moveTo>
                    <a:pt x="12225" y="1"/>
                  </a:moveTo>
                  <a:cubicBezTo>
                    <a:pt x="12140" y="1"/>
                    <a:pt x="12054" y="1"/>
                    <a:pt x="11968" y="3"/>
                  </a:cubicBezTo>
                  <a:cubicBezTo>
                    <a:pt x="9736" y="3"/>
                    <a:pt x="7432" y="248"/>
                    <a:pt x="7432" y="248"/>
                  </a:cubicBezTo>
                  <a:cubicBezTo>
                    <a:pt x="7144" y="277"/>
                    <a:pt x="6856" y="320"/>
                    <a:pt x="6568" y="406"/>
                  </a:cubicBezTo>
                  <a:cubicBezTo>
                    <a:pt x="6525" y="406"/>
                    <a:pt x="6496" y="421"/>
                    <a:pt x="6453" y="435"/>
                  </a:cubicBezTo>
                  <a:cubicBezTo>
                    <a:pt x="5833" y="608"/>
                    <a:pt x="5085" y="953"/>
                    <a:pt x="4710" y="1601"/>
                  </a:cubicBezTo>
                  <a:cubicBezTo>
                    <a:pt x="4422" y="2120"/>
                    <a:pt x="4235" y="4266"/>
                    <a:pt x="4120" y="6685"/>
                  </a:cubicBezTo>
                  <a:cubicBezTo>
                    <a:pt x="4048" y="7837"/>
                    <a:pt x="4552" y="13915"/>
                    <a:pt x="4552" y="14447"/>
                  </a:cubicBezTo>
                  <a:cubicBezTo>
                    <a:pt x="4364" y="15340"/>
                    <a:pt x="663" y="26343"/>
                    <a:pt x="1" y="29958"/>
                  </a:cubicBezTo>
                  <a:lnTo>
                    <a:pt x="20638" y="29958"/>
                  </a:lnTo>
                  <a:cubicBezTo>
                    <a:pt x="20638" y="29958"/>
                    <a:pt x="18146" y="19099"/>
                    <a:pt x="17671" y="16176"/>
                  </a:cubicBezTo>
                  <a:cubicBezTo>
                    <a:pt x="18420" y="11337"/>
                    <a:pt x="19270" y="7060"/>
                    <a:pt x="19327" y="4554"/>
                  </a:cubicBezTo>
                  <a:cubicBezTo>
                    <a:pt x="19371" y="3128"/>
                    <a:pt x="19270" y="2192"/>
                    <a:pt x="19025" y="1875"/>
                  </a:cubicBezTo>
                  <a:cubicBezTo>
                    <a:pt x="18449" y="1126"/>
                    <a:pt x="17383" y="694"/>
                    <a:pt x="15540" y="349"/>
                  </a:cubicBezTo>
                  <a:cubicBezTo>
                    <a:pt x="15511" y="334"/>
                    <a:pt x="15482" y="334"/>
                    <a:pt x="15439" y="320"/>
                  </a:cubicBezTo>
                  <a:cubicBezTo>
                    <a:pt x="15151" y="277"/>
                    <a:pt x="14834" y="219"/>
                    <a:pt x="14489" y="161"/>
                  </a:cubicBezTo>
                  <a:cubicBezTo>
                    <a:pt x="13738" y="58"/>
                    <a:pt x="12987" y="1"/>
                    <a:pt x="12225" y="1"/>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331" name="Google Shape;331;p35"/>
            <p:cNvSpPr/>
            <p:nvPr/>
          </p:nvSpPr>
          <p:spPr>
            <a:xfrm flipH="1">
              <a:off x="276455" y="2098023"/>
              <a:ext cx="337869" cy="227080"/>
            </a:xfrm>
            <a:custGeom>
              <a:avLst/>
              <a:gdLst/>
              <a:ahLst/>
              <a:cxnLst/>
              <a:rect l="l" t="t" r="r" b="b"/>
              <a:pathLst>
                <a:path w="9088" h="6108" extrusionOk="0">
                  <a:moveTo>
                    <a:pt x="5498" y="0"/>
                  </a:moveTo>
                  <a:cubicBezTo>
                    <a:pt x="3278" y="0"/>
                    <a:pt x="980" y="246"/>
                    <a:pt x="980" y="246"/>
                  </a:cubicBezTo>
                  <a:cubicBezTo>
                    <a:pt x="692" y="275"/>
                    <a:pt x="404" y="318"/>
                    <a:pt x="116" y="404"/>
                  </a:cubicBezTo>
                  <a:cubicBezTo>
                    <a:pt x="73" y="404"/>
                    <a:pt x="44" y="419"/>
                    <a:pt x="1" y="433"/>
                  </a:cubicBezTo>
                  <a:cubicBezTo>
                    <a:pt x="505" y="2219"/>
                    <a:pt x="1902" y="5877"/>
                    <a:pt x="2751" y="6107"/>
                  </a:cubicBezTo>
                  <a:cubicBezTo>
                    <a:pt x="4566" y="5445"/>
                    <a:pt x="7475" y="2320"/>
                    <a:pt x="9088" y="347"/>
                  </a:cubicBezTo>
                  <a:cubicBezTo>
                    <a:pt x="9059" y="332"/>
                    <a:pt x="9016" y="332"/>
                    <a:pt x="8987" y="318"/>
                  </a:cubicBezTo>
                  <a:cubicBezTo>
                    <a:pt x="8699" y="275"/>
                    <a:pt x="8382" y="217"/>
                    <a:pt x="8037" y="159"/>
                  </a:cubicBezTo>
                  <a:cubicBezTo>
                    <a:pt x="7314" y="42"/>
                    <a:pt x="6413" y="0"/>
                    <a:pt x="5498"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32" name="Google Shape;332;p35"/>
            <p:cNvSpPr/>
            <p:nvPr/>
          </p:nvSpPr>
          <p:spPr>
            <a:xfrm flipH="1">
              <a:off x="296271" y="2386631"/>
              <a:ext cx="152056" cy="174660"/>
            </a:xfrm>
            <a:custGeom>
              <a:avLst/>
              <a:gdLst/>
              <a:ahLst/>
              <a:cxnLst/>
              <a:rect l="l" t="t" r="r" b="b"/>
              <a:pathLst>
                <a:path w="4090" h="4698" extrusionOk="0">
                  <a:moveTo>
                    <a:pt x="0" y="0"/>
                  </a:moveTo>
                  <a:lnTo>
                    <a:pt x="0" y="3269"/>
                  </a:lnTo>
                  <a:cubicBezTo>
                    <a:pt x="0" y="3269"/>
                    <a:pt x="86" y="4234"/>
                    <a:pt x="1368" y="4594"/>
                  </a:cubicBezTo>
                  <a:cubicBezTo>
                    <a:pt x="1620" y="4666"/>
                    <a:pt x="1869" y="4698"/>
                    <a:pt x="2108" y="4698"/>
                  </a:cubicBezTo>
                  <a:cubicBezTo>
                    <a:pt x="3069" y="4698"/>
                    <a:pt x="3857" y="4183"/>
                    <a:pt x="3960" y="3687"/>
                  </a:cubicBezTo>
                  <a:cubicBezTo>
                    <a:pt x="4090" y="2996"/>
                    <a:pt x="4004" y="159"/>
                    <a:pt x="4004" y="87"/>
                  </a:cubicBezTo>
                  <a:lnTo>
                    <a:pt x="0" y="0"/>
                  </a:ln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33" name="Google Shape;333;p35"/>
            <p:cNvSpPr/>
            <p:nvPr/>
          </p:nvSpPr>
          <p:spPr>
            <a:xfrm flipH="1">
              <a:off x="315529" y="1776809"/>
              <a:ext cx="335750" cy="514016"/>
            </a:xfrm>
            <a:custGeom>
              <a:avLst/>
              <a:gdLst/>
              <a:ahLst/>
              <a:cxnLst/>
              <a:rect l="l" t="t" r="r" b="b"/>
              <a:pathLst>
                <a:path w="9031" h="13826" extrusionOk="0">
                  <a:moveTo>
                    <a:pt x="1038" y="0"/>
                  </a:moveTo>
                  <a:lnTo>
                    <a:pt x="1038" y="0"/>
                  </a:lnTo>
                  <a:cubicBezTo>
                    <a:pt x="692" y="418"/>
                    <a:pt x="519" y="951"/>
                    <a:pt x="563" y="1498"/>
                  </a:cubicBezTo>
                  <a:cubicBezTo>
                    <a:pt x="649" y="2290"/>
                    <a:pt x="793" y="2722"/>
                    <a:pt x="591" y="3168"/>
                  </a:cubicBezTo>
                  <a:cubicBezTo>
                    <a:pt x="390" y="3586"/>
                    <a:pt x="1" y="3557"/>
                    <a:pt x="30" y="3759"/>
                  </a:cubicBezTo>
                  <a:cubicBezTo>
                    <a:pt x="44" y="3961"/>
                    <a:pt x="692" y="4033"/>
                    <a:pt x="692" y="4609"/>
                  </a:cubicBezTo>
                  <a:cubicBezTo>
                    <a:pt x="707" y="5213"/>
                    <a:pt x="692" y="6121"/>
                    <a:pt x="908" y="6308"/>
                  </a:cubicBezTo>
                  <a:cubicBezTo>
                    <a:pt x="1112" y="6475"/>
                    <a:pt x="1466" y="6564"/>
                    <a:pt x="1923" y="6564"/>
                  </a:cubicBezTo>
                  <a:cubicBezTo>
                    <a:pt x="2175" y="6564"/>
                    <a:pt x="2459" y="6537"/>
                    <a:pt x="2766" y="6481"/>
                  </a:cubicBezTo>
                  <a:cubicBezTo>
                    <a:pt x="2867" y="6466"/>
                    <a:pt x="2939" y="6452"/>
                    <a:pt x="3025" y="6452"/>
                  </a:cubicBezTo>
                  <a:cubicBezTo>
                    <a:pt x="3077" y="6447"/>
                    <a:pt x="3126" y="6445"/>
                    <a:pt x="3170" y="6445"/>
                  </a:cubicBezTo>
                  <a:cubicBezTo>
                    <a:pt x="3654" y="6445"/>
                    <a:pt x="3703" y="6715"/>
                    <a:pt x="3716" y="6913"/>
                  </a:cubicBezTo>
                  <a:cubicBezTo>
                    <a:pt x="3760" y="7431"/>
                    <a:pt x="3587" y="7950"/>
                    <a:pt x="3241" y="8353"/>
                  </a:cubicBezTo>
                  <a:cubicBezTo>
                    <a:pt x="2924" y="8699"/>
                    <a:pt x="1974" y="8886"/>
                    <a:pt x="1974" y="8886"/>
                  </a:cubicBezTo>
                  <a:cubicBezTo>
                    <a:pt x="1974" y="8886"/>
                    <a:pt x="3040" y="13595"/>
                    <a:pt x="3990" y="13825"/>
                  </a:cubicBezTo>
                  <a:cubicBezTo>
                    <a:pt x="4782" y="13235"/>
                    <a:pt x="7518" y="10268"/>
                    <a:pt x="9031" y="8799"/>
                  </a:cubicBezTo>
                  <a:cubicBezTo>
                    <a:pt x="8066" y="8483"/>
                    <a:pt x="7101" y="7964"/>
                    <a:pt x="6784" y="7028"/>
                  </a:cubicBezTo>
                  <a:cubicBezTo>
                    <a:pt x="6467" y="6092"/>
                    <a:pt x="6741" y="3759"/>
                    <a:pt x="6741" y="3759"/>
                  </a:cubicBezTo>
                  <a:lnTo>
                    <a:pt x="6741" y="3759"/>
                  </a:lnTo>
                  <a:cubicBezTo>
                    <a:pt x="6741" y="3759"/>
                    <a:pt x="6814" y="3797"/>
                    <a:pt x="6950" y="3797"/>
                  </a:cubicBezTo>
                  <a:cubicBezTo>
                    <a:pt x="7064" y="3797"/>
                    <a:pt x="7221" y="3771"/>
                    <a:pt x="7418" y="3673"/>
                  </a:cubicBezTo>
                  <a:cubicBezTo>
                    <a:pt x="7850" y="3442"/>
                    <a:pt x="8224" y="1412"/>
                    <a:pt x="7518" y="1239"/>
                  </a:cubicBezTo>
                  <a:cubicBezTo>
                    <a:pt x="7444" y="1221"/>
                    <a:pt x="7373" y="1213"/>
                    <a:pt x="7305" y="1213"/>
                  </a:cubicBezTo>
                  <a:cubicBezTo>
                    <a:pt x="6923" y="1213"/>
                    <a:pt x="6634" y="1472"/>
                    <a:pt x="6438" y="1815"/>
                  </a:cubicBezTo>
                  <a:cubicBezTo>
                    <a:pt x="6352" y="1988"/>
                    <a:pt x="6294" y="2448"/>
                    <a:pt x="6093" y="2506"/>
                  </a:cubicBezTo>
                  <a:cubicBezTo>
                    <a:pt x="6076" y="2510"/>
                    <a:pt x="6060" y="2512"/>
                    <a:pt x="6044" y="2512"/>
                  </a:cubicBezTo>
                  <a:cubicBezTo>
                    <a:pt x="5831" y="2512"/>
                    <a:pt x="5629" y="2177"/>
                    <a:pt x="5589" y="2016"/>
                  </a:cubicBezTo>
                  <a:cubicBezTo>
                    <a:pt x="5531" y="1743"/>
                    <a:pt x="5661" y="1469"/>
                    <a:pt x="5905" y="1325"/>
                  </a:cubicBezTo>
                  <a:lnTo>
                    <a:pt x="5905" y="1325"/>
                  </a:lnTo>
                  <a:cubicBezTo>
                    <a:pt x="5823" y="1359"/>
                    <a:pt x="5739" y="1374"/>
                    <a:pt x="5658" y="1374"/>
                  </a:cubicBezTo>
                  <a:cubicBezTo>
                    <a:pt x="5287" y="1374"/>
                    <a:pt x="4968" y="1050"/>
                    <a:pt x="5027" y="648"/>
                  </a:cubicBezTo>
                  <a:lnTo>
                    <a:pt x="5027" y="648"/>
                  </a:lnTo>
                  <a:cubicBezTo>
                    <a:pt x="4943" y="1070"/>
                    <a:pt x="4587" y="1304"/>
                    <a:pt x="4228" y="1304"/>
                  </a:cubicBezTo>
                  <a:cubicBezTo>
                    <a:pt x="3974" y="1304"/>
                    <a:pt x="3719" y="1187"/>
                    <a:pt x="3558" y="936"/>
                  </a:cubicBezTo>
                  <a:cubicBezTo>
                    <a:pt x="3531" y="1313"/>
                    <a:pt x="3216" y="1589"/>
                    <a:pt x="2846" y="1589"/>
                  </a:cubicBezTo>
                  <a:cubicBezTo>
                    <a:pt x="2820" y="1589"/>
                    <a:pt x="2793" y="1587"/>
                    <a:pt x="2766" y="1584"/>
                  </a:cubicBezTo>
                  <a:cubicBezTo>
                    <a:pt x="2377" y="1527"/>
                    <a:pt x="2104" y="1138"/>
                    <a:pt x="2190" y="749"/>
                  </a:cubicBezTo>
                  <a:lnTo>
                    <a:pt x="2190" y="749"/>
                  </a:lnTo>
                  <a:cubicBezTo>
                    <a:pt x="2059" y="896"/>
                    <a:pt x="1877" y="974"/>
                    <a:pt x="1694" y="974"/>
                  </a:cubicBezTo>
                  <a:cubicBezTo>
                    <a:pt x="1555" y="974"/>
                    <a:pt x="1415" y="929"/>
                    <a:pt x="1297" y="835"/>
                  </a:cubicBezTo>
                  <a:cubicBezTo>
                    <a:pt x="1009" y="591"/>
                    <a:pt x="1225" y="187"/>
                    <a:pt x="1038"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334" name="Google Shape;334;p35"/>
            <p:cNvSpPr/>
            <p:nvPr/>
          </p:nvSpPr>
          <p:spPr>
            <a:xfrm flipH="1">
              <a:off x="315529" y="1894067"/>
              <a:ext cx="262399" cy="396758"/>
            </a:xfrm>
            <a:custGeom>
              <a:avLst/>
              <a:gdLst/>
              <a:ahLst/>
              <a:cxnLst/>
              <a:rect l="l" t="t" r="r" b="b"/>
              <a:pathLst>
                <a:path w="7058" h="10672" extrusionOk="0">
                  <a:moveTo>
                    <a:pt x="4336" y="0"/>
                  </a:moveTo>
                  <a:cubicBezTo>
                    <a:pt x="4278" y="302"/>
                    <a:pt x="4220" y="490"/>
                    <a:pt x="4192" y="634"/>
                  </a:cubicBezTo>
                  <a:cubicBezTo>
                    <a:pt x="3544" y="2664"/>
                    <a:pt x="1729" y="3168"/>
                    <a:pt x="1052" y="3298"/>
                  </a:cubicBezTo>
                  <a:cubicBezTo>
                    <a:pt x="1104" y="3293"/>
                    <a:pt x="1153" y="3291"/>
                    <a:pt x="1197" y="3291"/>
                  </a:cubicBezTo>
                  <a:cubicBezTo>
                    <a:pt x="1681" y="3291"/>
                    <a:pt x="1730" y="3561"/>
                    <a:pt x="1743" y="3759"/>
                  </a:cubicBezTo>
                  <a:cubicBezTo>
                    <a:pt x="1787" y="4277"/>
                    <a:pt x="1614" y="4796"/>
                    <a:pt x="1268" y="5185"/>
                  </a:cubicBezTo>
                  <a:cubicBezTo>
                    <a:pt x="951" y="5545"/>
                    <a:pt x="1" y="5732"/>
                    <a:pt x="1" y="5732"/>
                  </a:cubicBezTo>
                  <a:cubicBezTo>
                    <a:pt x="1" y="5732"/>
                    <a:pt x="1067" y="10441"/>
                    <a:pt x="2017" y="10671"/>
                  </a:cubicBezTo>
                  <a:cubicBezTo>
                    <a:pt x="2809" y="10081"/>
                    <a:pt x="5545" y="7114"/>
                    <a:pt x="7058" y="5645"/>
                  </a:cubicBezTo>
                  <a:cubicBezTo>
                    <a:pt x="6093" y="5329"/>
                    <a:pt x="5128" y="4810"/>
                    <a:pt x="4811" y="3874"/>
                  </a:cubicBezTo>
                  <a:cubicBezTo>
                    <a:pt x="4494" y="2938"/>
                    <a:pt x="4768" y="605"/>
                    <a:pt x="4768" y="605"/>
                  </a:cubicBezTo>
                  <a:cubicBezTo>
                    <a:pt x="4768" y="605"/>
                    <a:pt x="4422" y="519"/>
                    <a:pt x="4336"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35" name="Google Shape;335;p35"/>
            <p:cNvSpPr/>
            <p:nvPr/>
          </p:nvSpPr>
          <p:spPr>
            <a:xfrm flipH="1">
              <a:off x="372299" y="1838301"/>
              <a:ext cx="36434" cy="59521"/>
            </a:xfrm>
            <a:custGeom>
              <a:avLst/>
              <a:gdLst/>
              <a:ahLst/>
              <a:cxnLst/>
              <a:rect l="l" t="t" r="r" b="b"/>
              <a:pathLst>
                <a:path w="980" h="1601" extrusionOk="0">
                  <a:moveTo>
                    <a:pt x="773" y="1"/>
                  </a:moveTo>
                  <a:cubicBezTo>
                    <a:pt x="695" y="1"/>
                    <a:pt x="596" y="29"/>
                    <a:pt x="476" y="118"/>
                  </a:cubicBezTo>
                  <a:cubicBezTo>
                    <a:pt x="58" y="420"/>
                    <a:pt x="1" y="1601"/>
                    <a:pt x="447" y="1601"/>
                  </a:cubicBezTo>
                  <a:cubicBezTo>
                    <a:pt x="879" y="1601"/>
                    <a:pt x="908" y="866"/>
                    <a:pt x="606" y="794"/>
                  </a:cubicBezTo>
                  <a:cubicBezTo>
                    <a:pt x="534" y="780"/>
                    <a:pt x="476" y="766"/>
                    <a:pt x="404" y="751"/>
                  </a:cubicBezTo>
                  <a:cubicBezTo>
                    <a:pt x="404" y="751"/>
                    <a:pt x="474" y="89"/>
                    <a:pt x="964" y="89"/>
                  </a:cubicBezTo>
                  <a:cubicBezTo>
                    <a:pt x="969" y="89"/>
                    <a:pt x="975" y="89"/>
                    <a:pt x="980" y="89"/>
                  </a:cubicBezTo>
                  <a:cubicBezTo>
                    <a:pt x="980" y="89"/>
                    <a:pt x="910" y="1"/>
                    <a:pt x="773"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36" name="Google Shape;336;p35"/>
            <p:cNvSpPr/>
            <p:nvPr/>
          </p:nvSpPr>
          <p:spPr>
            <a:xfrm flipH="1">
              <a:off x="276455" y="2098580"/>
              <a:ext cx="341066" cy="538665"/>
            </a:xfrm>
            <a:custGeom>
              <a:avLst/>
              <a:gdLst/>
              <a:ahLst/>
              <a:cxnLst/>
              <a:rect l="l" t="t" r="r" b="b"/>
              <a:pathLst>
                <a:path w="9174" h="14489" extrusionOk="0">
                  <a:moveTo>
                    <a:pt x="864" y="0"/>
                  </a:moveTo>
                  <a:lnTo>
                    <a:pt x="0" y="202"/>
                  </a:lnTo>
                  <a:lnTo>
                    <a:pt x="2549" y="14488"/>
                  </a:lnTo>
                  <a:lnTo>
                    <a:pt x="9174" y="332"/>
                  </a:lnTo>
                  <a:lnTo>
                    <a:pt x="8425" y="72"/>
                  </a:lnTo>
                  <a:lnTo>
                    <a:pt x="2780" y="12544"/>
                  </a:lnTo>
                  <a:lnTo>
                    <a:pt x="864"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37" name="Google Shape;337;p35"/>
            <p:cNvSpPr/>
            <p:nvPr/>
          </p:nvSpPr>
          <p:spPr>
            <a:xfrm flipH="1">
              <a:off x="466506" y="2600774"/>
              <a:ext cx="104432" cy="125883"/>
            </a:xfrm>
            <a:custGeom>
              <a:avLst/>
              <a:gdLst/>
              <a:ahLst/>
              <a:cxnLst/>
              <a:rect l="l" t="t" r="r" b="b"/>
              <a:pathLst>
                <a:path w="2809" h="3386" extrusionOk="0">
                  <a:moveTo>
                    <a:pt x="245" y="1"/>
                  </a:moveTo>
                  <a:lnTo>
                    <a:pt x="0" y="3385"/>
                  </a:lnTo>
                  <a:lnTo>
                    <a:pt x="2808" y="3385"/>
                  </a:lnTo>
                  <a:lnTo>
                    <a:pt x="2808" y="1"/>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38" name="Google Shape;338;p35"/>
            <p:cNvSpPr/>
            <p:nvPr/>
          </p:nvSpPr>
          <p:spPr>
            <a:xfrm flipH="1">
              <a:off x="487400" y="2625423"/>
              <a:ext cx="63202" cy="76065"/>
            </a:xfrm>
            <a:custGeom>
              <a:avLst/>
              <a:gdLst/>
              <a:ahLst/>
              <a:cxnLst/>
              <a:rect l="l" t="t" r="r" b="b"/>
              <a:pathLst>
                <a:path w="1700" h="2046" extrusionOk="0">
                  <a:moveTo>
                    <a:pt x="159" y="0"/>
                  </a:moveTo>
                  <a:lnTo>
                    <a:pt x="0" y="2045"/>
                  </a:lnTo>
                  <a:lnTo>
                    <a:pt x="1700" y="2045"/>
                  </a:lnTo>
                  <a:lnTo>
                    <a:pt x="1700"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9" name="Google Shape;339;p35"/>
            <p:cNvSpPr/>
            <p:nvPr/>
          </p:nvSpPr>
          <p:spPr>
            <a:xfrm flipH="1">
              <a:off x="2323299" y="3069248"/>
              <a:ext cx="234516" cy="337349"/>
            </a:xfrm>
            <a:custGeom>
              <a:avLst/>
              <a:gdLst/>
              <a:ahLst/>
              <a:cxnLst/>
              <a:rect l="l" t="t" r="r" b="b"/>
              <a:pathLst>
                <a:path w="6308" h="9074" extrusionOk="0">
                  <a:moveTo>
                    <a:pt x="1411" y="1"/>
                  </a:moveTo>
                  <a:lnTo>
                    <a:pt x="1411" y="1182"/>
                  </a:lnTo>
                  <a:cubicBezTo>
                    <a:pt x="605" y="1283"/>
                    <a:pt x="0" y="1974"/>
                    <a:pt x="0" y="2795"/>
                  </a:cubicBezTo>
                  <a:lnTo>
                    <a:pt x="0" y="7432"/>
                  </a:lnTo>
                  <a:cubicBezTo>
                    <a:pt x="0" y="8339"/>
                    <a:pt x="720" y="9074"/>
                    <a:pt x="1627" y="9074"/>
                  </a:cubicBezTo>
                  <a:lnTo>
                    <a:pt x="4666" y="9074"/>
                  </a:lnTo>
                  <a:cubicBezTo>
                    <a:pt x="5573" y="9074"/>
                    <a:pt x="6308" y="8339"/>
                    <a:pt x="6308" y="7432"/>
                  </a:cubicBezTo>
                  <a:lnTo>
                    <a:pt x="6308" y="2795"/>
                  </a:lnTo>
                  <a:cubicBezTo>
                    <a:pt x="6308" y="1974"/>
                    <a:pt x="5703" y="1283"/>
                    <a:pt x="4882" y="1182"/>
                  </a:cubicBezTo>
                  <a:lnTo>
                    <a:pt x="4882"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0" name="Google Shape;340;p35"/>
            <p:cNvSpPr/>
            <p:nvPr/>
          </p:nvSpPr>
          <p:spPr>
            <a:xfrm flipH="1">
              <a:off x="2376277" y="3069248"/>
              <a:ext cx="129080" cy="43944"/>
            </a:xfrm>
            <a:custGeom>
              <a:avLst/>
              <a:gdLst/>
              <a:ahLst/>
              <a:cxnLst/>
              <a:rect l="l" t="t" r="r" b="b"/>
              <a:pathLst>
                <a:path w="3472" h="1182" extrusionOk="0">
                  <a:moveTo>
                    <a:pt x="0" y="1"/>
                  </a:moveTo>
                  <a:lnTo>
                    <a:pt x="0" y="1182"/>
                  </a:lnTo>
                  <a:lnTo>
                    <a:pt x="3471" y="1182"/>
                  </a:lnTo>
                  <a:lnTo>
                    <a:pt x="3471"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1" name="Google Shape;341;p35"/>
            <p:cNvSpPr/>
            <p:nvPr/>
          </p:nvSpPr>
          <p:spPr>
            <a:xfrm flipH="1">
              <a:off x="2354343" y="3049990"/>
              <a:ext cx="172429" cy="39668"/>
            </a:xfrm>
            <a:custGeom>
              <a:avLst/>
              <a:gdLst/>
              <a:ahLst/>
              <a:cxnLst/>
              <a:rect l="l" t="t" r="r" b="b"/>
              <a:pathLst>
                <a:path w="4638" h="1067" extrusionOk="0">
                  <a:moveTo>
                    <a:pt x="404" y="0"/>
                  </a:moveTo>
                  <a:cubicBezTo>
                    <a:pt x="173" y="0"/>
                    <a:pt x="0" y="173"/>
                    <a:pt x="0" y="404"/>
                  </a:cubicBezTo>
                  <a:lnTo>
                    <a:pt x="0" y="663"/>
                  </a:lnTo>
                  <a:cubicBezTo>
                    <a:pt x="0" y="879"/>
                    <a:pt x="173" y="1066"/>
                    <a:pt x="404" y="1066"/>
                  </a:cubicBezTo>
                  <a:lnTo>
                    <a:pt x="4234" y="1066"/>
                  </a:lnTo>
                  <a:cubicBezTo>
                    <a:pt x="4450" y="1066"/>
                    <a:pt x="4638" y="879"/>
                    <a:pt x="4638" y="663"/>
                  </a:cubicBezTo>
                  <a:lnTo>
                    <a:pt x="4638" y="404"/>
                  </a:lnTo>
                  <a:cubicBezTo>
                    <a:pt x="4638" y="173"/>
                    <a:pt x="4450" y="0"/>
                    <a:pt x="4234"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42" name="Google Shape;342;p35"/>
            <p:cNvSpPr/>
            <p:nvPr/>
          </p:nvSpPr>
          <p:spPr>
            <a:xfrm flipH="1">
              <a:off x="2378954"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43" name="Google Shape;343;p35"/>
            <p:cNvSpPr/>
            <p:nvPr/>
          </p:nvSpPr>
          <p:spPr>
            <a:xfrm flipH="1">
              <a:off x="2065213" y="3069248"/>
              <a:ext cx="235073" cy="337349"/>
            </a:xfrm>
            <a:custGeom>
              <a:avLst/>
              <a:gdLst/>
              <a:ahLst/>
              <a:cxnLst/>
              <a:rect l="l" t="t" r="r" b="b"/>
              <a:pathLst>
                <a:path w="6323" h="9074" extrusionOk="0">
                  <a:moveTo>
                    <a:pt x="1426" y="1"/>
                  </a:moveTo>
                  <a:lnTo>
                    <a:pt x="1426" y="1182"/>
                  </a:lnTo>
                  <a:cubicBezTo>
                    <a:pt x="605"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03" y="1283"/>
                    <a:pt x="4896" y="1182"/>
                  </a:cubicBezTo>
                  <a:lnTo>
                    <a:pt x="489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4" name="Google Shape;344;p35"/>
            <p:cNvSpPr/>
            <p:nvPr/>
          </p:nvSpPr>
          <p:spPr>
            <a:xfrm flipH="1">
              <a:off x="2118228"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5" name="Google Shape;345;p35"/>
            <p:cNvSpPr/>
            <p:nvPr/>
          </p:nvSpPr>
          <p:spPr>
            <a:xfrm flipH="1">
              <a:off x="2096814" y="3049990"/>
              <a:ext cx="172429" cy="39668"/>
            </a:xfrm>
            <a:custGeom>
              <a:avLst/>
              <a:gdLst/>
              <a:ahLst/>
              <a:cxnLst/>
              <a:rect l="l" t="t" r="r" b="b"/>
              <a:pathLst>
                <a:path w="4638" h="1067" extrusionOk="0">
                  <a:moveTo>
                    <a:pt x="404" y="0"/>
                  </a:moveTo>
                  <a:cubicBezTo>
                    <a:pt x="188" y="0"/>
                    <a:pt x="0" y="173"/>
                    <a:pt x="0" y="404"/>
                  </a:cubicBezTo>
                  <a:lnTo>
                    <a:pt x="0" y="663"/>
                  </a:lnTo>
                  <a:cubicBezTo>
                    <a:pt x="0" y="879"/>
                    <a:pt x="188" y="1066"/>
                    <a:pt x="404" y="1066"/>
                  </a:cubicBezTo>
                  <a:lnTo>
                    <a:pt x="4234" y="1066"/>
                  </a:lnTo>
                  <a:cubicBezTo>
                    <a:pt x="4465" y="1066"/>
                    <a:pt x="4638" y="879"/>
                    <a:pt x="4638" y="663"/>
                  </a:cubicBezTo>
                  <a:lnTo>
                    <a:pt x="4638" y="404"/>
                  </a:lnTo>
                  <a:cubicBezTo>
                    <a:pt x="4638" y="173"/>
                    <a:pt x="4465" y="0"/>
                    <a:pt x="4234"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46" name="Google Shape;346;p35"/>
            <p:cNvSpPr/>
            <p:nvPr/>
          </p:nvSpPr>
          <p:spPr>
            <a:xfrm flipH="1">
              <a:off x="2121426"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47" name="Google Shape;347;p35"/>
            <p:cNvSpPr/>
            <p:nvPr/>
          </p:nvSpPr>
          <p:spPr>
            <a:xfrm flipH="1">
              <a:off x="1807685" y="3069248"/>
              <a:ext cx="235073" cy="337349"/>
            </a:xfrm>
            <a:custGeom>
              <a:avLst/>
              <a:gdLst/>
              <a:ahLst/>
              <a:cxnLst/>
              <a:rect l="l" t="t" r="r" b="b"/>
              <a:pathLst>
                <a:path w="6323" h="9074" extrusionOk="0">
                  <a:moveTo>
                    <a:pt x="1426" y="1"/>
                  </a:moveTo>
                  <a:lnTo>
                    <a:pt x="1426" y="1182"/>
                  </a:lnTo>
                  <a:cubicBezTo>
                    <a:pt x="619"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17" y="1283"/>
                    <a:pt x="4896" y="1182"/>
                  </a:cubicBezTo>
                  <a:lnTo>
                    <a:pt x="489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8" name="Google Shape;348;p35"/>
            <p:cNvSpPr/>
            <p:nvPr/>
          </p:nvSpPr>
          <p:spPr>
            <a:xfrm flipH="1">
              <a:off x="1860700"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9" name="Google Shape;349;p35"/>
            <p:cNvSpPr/>
            <p:nvPr/>
          </p:nvSpPr>
          <p:spPr>
            <a:xfrm flipH="1">
              <a:off x="1838765" y="3049990"/>
              <a:ext cx="172950" cy="39668"/>
            </a:xfrm>
            <a:custGeom>
              <a:avLst/>
              <a:gdLst/>
              <a:ahLst/>
              <a:cxnLst/>
              <a:rect l="l" t="t" r="r" b="b"/>
              <a:pathLst>
                <a:path w="4652" h="1067" extrusionOk="0">
                  <a:moveTo>
                    <a:pt x="418" y="0"/>
                  </a:moveTo>
                  <a:cubicBezTo>
                    <a:pt x="188" y="0"/>
                    <a:pt x="0" y="173"/>
                    <a:pt x="0" y="404"/>
                  </a:cubicBezTo>
                  <a:lnTo>
                    <a:pt x="0" y="663"/>
                  </a:lnTo>
                  <a:cubicBezTo>
                    <a:pt x="0" y="879"/>
                    <a:pt x="188" y="1066"/>
                    <a:pt x="418" y="1066"/>
                  </a:cubicBezTo>
                  <a:lnTo>
                    <a:pt x="4249" y="1066"/>
                  </a:lnTo>
                  <a:cubicBezTo>
                    <a:pt x="4465" y="1066"/>
                    <a:pt x="4652" y="879"/>
                    <a:pt x="4652" y="663"/>
                  </a:cubicBezTo>
                  <a:lnTo>
                    <a:pt x="4652" y="404"/>
                  </a:lnTo>
                  <a:cubicBezTo>
                    <a:pt x="4652" y="173"/>
                    <a:pt x="4465" y="0"/>
                    <a:pt x="4249"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50" name="Google Shape;350;p35"/>
            <p:cNvSpPr/>
            <p:nvPr/>
          </p:nvSpPr>
          <p:spPr>
            <a:xfrm flipH="1">
              <a:off x="1863897" y="3179553"/>
              <a:ext cx="122649" cy="156369"/>
            </a:xfrm>
            <a:custGeom>
              <a:avLst/>
              <a:gdLst/>
              <a:ahLst/>
              <a:cxnLst/>
              <a:rect l="l" t="t" r="r" b="b"/>
              <a:pathLst>
                <a:path w="3299" h="4206" extrusionOk="0">
                  <a:moveTo>
                    <a:pt x="792" y="1"/>
                  </a:moveTo>
                  <a:cubicBezTo>
                    <a:pt x="346" y="1"/>
                    <a:pt x="0" y="361"/>
                    <a:pt x="0" y="793"/>
                  </a:cubicBezTo>
                  <a:lnTo>
                    <a:pt x="0" y="3414"/>
                  </a:lnTo>
                  <a:cubicBezTo>
                    <a:pt x="0" y="3860"/>
                    <a:pt x="346" y="4206"/>
                    <a:pt x="792" y="4206"/>
                  </a:cubicBezTo>
                  <a:lnTo>
                    <a:pt x="2520" y="4206"/>
                  </a:lnTo>
                  <a:cubicBezTo>
                    <a:pt x="2952" y="4206"/>
                    <a:pt x="3298" y="3860"/>
                    <a:pt x="3298" y="3414"/>
                  </a:cubicBezTo>
                  <a:lnTo>
                    <a:pt x="3298" y="793"/>
                  </a:lnTo>
                  <a:cubicBezTo>
                    <a:pt x="3298" y="361"/>
                    <a:pt x="2952" y="1"/>
                    <a:pt x="2520"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51" name="Google Shape;351;p35"/>
            <p:cNvSpPr/>
            <p:nvPr/>
          </p:nvSpPr>
          <p:spPr>
            <a:xfrm flipH="1">
              <a:off x="2238163" y="4405109"/>
              <a:ext cx="26805" cy="551491"/>
            </a:xfrm>
            <a:custGeom>
              <a:avLst/>
              <a:gdLst/>
              <a:ahLst/>
              <a:cxnLst/>
              <a:rect l="l" t="t" r="r" b="b"/>
              <a:pathLst>
                <a:path w="721" h="14834" extrusionOk="0">
                  <a:moveTo>
                    <a:pt x="332" y="0"/>
                  </a:moveTo>
                  <a:cubicBezTo>
                    <a:pt x="145" y="0"/>
                    <a:pt x="1" y="144"/>
                    <a:pt x="1" y="331"/>
                  </a:cubicBezTo>
                  <a:lnTo>
                    <a:pt x="58" y="14488"/>
                  </a:lnTo>
                  <a:cubicBezTo>
                    <a:pt x="58" y="14675"/>
                    <a:pt x="202" y="14833"/>
                    <a:pt x="389" y="14833"/>
                  </a:cubicBezTo>
                  <a:cubicBezTo>
                    <a:pt x="577" y="14833"/>
                    <a:pt x="721" y="14675"/>
                    <a:pt x="721" y="14488"/>
                  </a:cubicBezTo>
                  <a:lnTo>
                    <a:pt x="663" y="331"/>
                  </a:lnTo>
                  <a:cubicBezTo>
                    <a:pt x="663" y="144"/>
                    <a:pt x="519" y="0"/>
                    <a:pt x="332"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52" name="Google Shape;352;p35"/>
            <p:cNvSpPr/>
            <p:nvPr/>
          </p:nvSpPr>
          <p:spPr>
            <a:xfrm flipH="1">
              <a:off x="2048521" y="4481212"/>
              <a:ext cx="405458" cy="398803"/>
            </a:xfrm>
            <a:custGeom>
              <a:avLst/>
              <a:gdLst/>
              <a:ahLst/>
              <a:cxnLst/>
              <a:rect l="l" t="t" r="r" b="b"/>
              <a:pathLst>
                <a:path w="10906" h="10727" extrusionOk="0">
                  <a:moveTo>
                    <a:pt x="10427" y="0"/>
                  </a:moveTo>
                  <a:cubicBezTo>
                    <a:pt x="10350" y="0"/>
                    <a:pt x="10270" y="29"/>
                    <a:pt x="10197" y="99"/>
                  </a:cubicBezTo>
                  <a:lnTo>
                    <a:pt x="217" y="10151"/>
                  </a:lnTo>
                  <a:cubicBezTo>
                    <a:pt x="1" y="10367"/>
                    <a:pt x="159" y="10727"/>
                    <a:pt x="462" y="10727"/>
                  </a:cubicBezTo>
                  <a:cubicBezTo>
                    <a:pt x="548" y="10727"/>
                    <a:pt x="635" y="10684"/>
                    <a:pt x="692" y="10626"/>
                  </a:cubicBezTo>
                  <a:lnTo>
                    <a:pt x="10672" y="574"/>
                  </a:lnTo>
                  <a:cubicBezTo>
                    <a:pt x="10905" y="330"/>
                    <a:pt x="10685" y="0"/>
                    <a:pt x="10427"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53" name="Google Shape;353;p35"/>
            <p:cNvSpPr/>
            <p:nvPr/>
          </p:nvSpPr>
          <p:spPr>
            <a:xfrm flipH="1">
              <a:off x="1971526"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C0D5EE"/>
            </a:solidFill>
            <a:ln>
              <a:noFill/>
            </a:ln>
          </p:spPr>
          <p:txBody>
            <a:bodyPr spcFirstLastPara="1" wrap="square" lIns="121900" tIns="121900" rIns="121900" bIns="121900" anchor="ctr" anchorCtr="0">
              <a:noAutofit/>
            </a:bodyPr>
            <a:lstStyle/>
            <a:p>
              <a:endParaRPr sz="2400"/>
            </a:p>
          </p:txBody>
        </p:sp>
        <p:sp>
          <p:nvSpPr>
            <p:cNvPr id="354" name="Google Shape;354;p35"/>
            <p:cNvSpPr/>
            <p:nvPr/>
          </p:nvSpPr>
          <p:spPr>
            <a:xfrm flipH="1">
              <a:off x="2048074" y="4482587"/>
              <a:ext cx="407986" cy="395829"/>
            </a:xfrm>
            <a:custGeom>
              <a:avLst/>
              <a:gdLst/>
              <a:ahLst/>
              <a:cxnLst/>
              <a:rect l="l" t="t" r="r" b="b"/>
              <a:pathLst>
                <a:path w="10974" h="10647" extrusionOk="0">
                  <a:moveTo>
                    <a:pt x="472" y="1"/>
                  </a:moveTo>
                  <a:cubicBezTo>
                    <a:pt x="216" y="1"/>
                    <a:pt x="1" y="337"/>
                    <a:pt x="244" y="580"/>
                  </a:cubicBezTo>
                  <a:lnTo>
                    <a:pt x="10296" y="10560"/>
                  </a:lnTo>
                  <a:cubicBezTo>
                    <a:pt x="10354" y="10618"/>
                    <a:pt x="10440" y="10647"/>
                    <a:pt x="10527" y="10647"/>
                  </a:cubicBezTo>
                  <a:cubicBezTo>
                    <a:pt x="10829" y="10647"/>
                    <a:pt x="10973" y="10287"/>
                    <a:pt x="10757" y="10071"/>
                  </a:cubicBezTo>
                  <a:lnTo>
                    <a:pt x="705" y="105"/>
                  </a:lnTo>
                  <a:cubicBezTo>
                    <a:pt x="631" y="31"/>
                    <a:pt x="550" y="1"/>
                    <a:pt x="472"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55" name="Google Shape;355;p35"/>
            <p:cNvSpPr/>
            <p:nvPr/>
          </p:nvSpPr>
          <p:spPr>
            <a:xfrm flipH="1">
              <a:off x="1988144"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4" y="11982"/>
                  </a:cubicBezTo>
                  <a:cubicBezTo>
                    <a:pt x="3270" y="11982"/>
                    <a:pt x="1095" y="6697"/>
                    <a:pt x="4177" y="3615"/>
                  </a:cubicBezTo>
                  <a:cubicBezTo>
                    <a:pt x="5173" y="2620"/>
                    <a:pt x="6396" y="2174"/>
                    <a:pt x="7597" y="2174"/>
                  </a:cubicBezTo>
                  <a:close/>
                  <a:moveTo>
                    <a:pt x="7634"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4"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56" name="Google Shape;356;p35"/>
            <p:cNvSpPr/>
            <p:nvPr/>
          </p:nvSpPr>
          <p:spPr>
            <a:xfrm flipH="1">
              <a:off x="1937248" y="4398306"/>
              <a:ext cx="610417" cy="566845"/>
            </a:xfrm>
            <a:custGeom>
              <a:avLst/>
              <a:gdLst/>
              <a:ahLst/>
              <a:cxnLst/>
              <a:rect l="l" t="t" r="r" b="b"/>
              <a:pathLst>
                <a:path w="16419" h="15247" extrusionOk="0">
                  <a:moveTo>
                    <a:pt x="7965" y="1090"/>
                  </a:moveTo>
                  <a:cubicBezTo>
                    <a:pt x="8829" y="1090"/>
                    <a:pt x="9693" y="1263"/>
                    <a:pt x="10499" y="1594"/>
                  </a:cubicBezTo>
                  <a:cubicBezTo>
                    <a:pt x="13567" y="2890"/>
                    <a:pt x="15151" y="6304"/>
                    <a:pt x="14172" y="9486"/>
                  </a:cubicBezTo>
                  <a:cubicBezTo>
                    <a:pt x="13322" y="12246"/>
                    <a:pt x="10774" y="14052"/>
                    <a:pt x="7990" y="14052"/>
                  </a:cubicBezTo>
                  <a:cubicBezTo>
                    <a:pt x="7563" y="14052"/>
                    <a:pt x="7130" y="14010"/>
                    <a:pt x="6697" y="13922"/>
                  </a:cubicBezTo>
                  <a:cubicBezTo>
                    <a:pt x="3428" y="13259"/>
                    <a:pt x="1196" y="10249"/>
                    <a:pt x="1527" y="6937"/>
                  </a:cubicBezTo>
                  <a:cubicBezTo>
                    <a:pt x="1844" y="3625"/>
                    <a:pt x="4638" y="1090"/>
                    <a:pt x="7965" y="1090"/>
                  </a:cubicBezTo>
                  <a:close/>
                  <a:moveTo>
                    <a:pt x="7993" y="1"/>
                  </a:moveTo>
                  <a:cubicBezTo>
                    <a:pt x="7489" y="1"/>
                    <a:pt x="6978" y="51"/>
                    <a:pt x="6467" y="154"/>
                  </a:cubicBezTo>
                  <a:cubicBezTo>
                    <a:pt x="2622" y="917"/>
                    <a:pt x="1" y="4475"/>
                    <a:pt x="389" y="8377"/>
                  </a:cubicBezTo>
                  <a:cubicBezTo>
                    <a:pt x="764" y="12266"/>
                    <a:pt x="4047" y="15247"/>
                    <a:pt x="7965" y="15247"/>
                  </a:cubicBezTo>
                  <a:cubicBezTo>
                    <a:pt x="8987" y="15247"/>
                    <a:pt x="9995" y="15045"/>
                    <a:pt x="10946" y="14642"/>
                  </a:cubicBezTo>
                  <a:cubicBezTo>
                    <a:pt x="14546" y="13130"/>
                    <a:pt x="16418" y="9112"/>
                    <a:pt x="15266" y="5367"/>
                  </a:cubicBezTo>
                  <a:cubicBezTo>
                    <a:pt x="14267" y="2121"/>
                    <a:pt x="11277" y="1"/>
                    <a:pt x="7993"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57" name="Google Shape;357;p35"/>
            <p:cNvSpPr/>
            <p:nvPr/>
          </p:nvSpPr>
          <p:spPr>
            <a:xfrm flipH="1">
              <a:off x="2166410" y="4617096"/>
              <a:ext cx="148896" cy="127556"/>
            </a:xfrm>
            <a:custGeom>
              <a:avLst/>
              <a:gdLst/>
              <a:ahLst/>
              <a:cxnLst/>
              <a:rect l="l" t="t" r="r" b="b"/>
              <a:pathLst>
                <a:path w="4005" h="3431" extrusionOk="0">
                  <a:moveTo>
                    <a:pt x="1715" y="1"/>
                  </a:moveTo>
                  <a:cubicBezTo>
                    <a:pt x="764" y="1"/>
                    <a:pt x="1" y="764"/>
                    <a:pt x="1" y="1715"/>
                  </a:cubicBezTo>
                  <a:cubicBezTo>
                    <a:pt x="1" y="2747"/>
                    <a:pt x="844" y="3430"/>
                    <a:pt x="1724" y="3430"/>
                  </a:cubicBezTo>
                  <a:cubicBezTo>
                    <a:pt x="2145" y="3430"/>
                    <a:pt x="2575" y="3274"/>
                    <a:pt x="2924" y="2924"/>
                  </a:cubicBezTo>
                  <a:cubicBezTo>
                    <a:pt x="4004" y="1844"/>
                    <a:pt x="3241" y="1"/>
                    <a:pt x="1715"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58" name="Google Shape;358;p35"/>
            <p:cNvSpPr/>
            <p:nvPr/>
          </p:nvSpPr>
          <p:spPr>
            <a:xfrm flipH="1">
              <a:off x="1038334" y="3061217"/>
              <a:ext cx="596996" cy="477099"/>
            </a:xfrm>
            <a:custGeom>
              <a:avLst/>
              <a:gdLst/>
              <a:ahLst/>
              <a:cxnLst/>
              <a:rect l="l" t="t" r="r" b="b"/>
              <a:pathLst>
                <a:path w="16058" h="12833" extrusionOk="0">
                  <a:moveTo>
                    <a:pt x="3932" y="1"/>
                  </a:moveTo>
                  <a:cubicBezTo>
                    <a:pt x="1772" y="1"/>
                    <a:pt x="0" y="1758"/>
                    <a:pt x="0" y="3932"/>
                  </a:cubicBezTo>
                  <a:lnTo>
                    <a:pt x="0" y="12832"/>
                  </a:lnTo>
                  <a:lnTo>
                    <a:pt x="1685" y="12832"/>
                  </a:lnTo>
                  <a:lnTo>
                    <a:pt x="1685" y="3932"/>
                  </a:lnTo>
                  <a:cubicBezTo>
                    <a:pt x="1685" y="2694"/>
                    <a:pt x="2693" y="1686"/>
                    <a:pt x="3932" y="1686"/>
                  </a:cubicBezTo>
                  <a:lnTo>
                    <a:pt x="15208" y="1686"/>
                  </a:lnTo>
                  <a:cubicBezTo>
                    <a:pt x="15669" y="1686"/>
                    <a:pt x="16058" y="1311"/>
                    <a:pt x="16058" y="850"/>
                  </a:cubicBezTo>
                  <a:cubicBezTo>
                    <a:pt x="16058" y="375"/>
                    <a:pt x="15669" y="1"/>
                    <a:pt x="15208"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59" name="Google Shape;359;p35"/>
            <p:cNvSpPr/>
            <p:nvPr/>
          </p:nvSpPr>
          <p:spPr>
            <a:xfrm flipH="1">
              <a:off x="1241769" y="3252384"/>
              <a:ext cx="651090" cy="140308"/>
            </a:xfrm>
            <a:custGeom>
              <a:avLst/>
              <a:gdLst/>
              <a:ahLst/>
              <a:cxnLst/>
              <a:rect l="l" t="t" r="r" b="b"/>
              <a:pathLst>
                <a:path w="17513" h="3774" extrusionOk="0">
                  <a:moveTo>
                    <a:pt x="1037" y="0"/>
                  </a:moveTo>
                  <a:cubicBezTo>
                    <a:pt x="461" y="0"/>
                    <a:pt x="0" y="461"/>
                    <a:pt x="0" y="1051"/>
                  </a:cubicBezTo>
                  <a:lnTo>
                    <a:pt x="0" y="2736"/>
                  </a:lnTo>
                  <a:cubicBezTo>
                    <a:pt x="0" y="3312"/>
                    <a:pt x="461" y="3773"/>
                    <a:pt x="1037" y="3773"/>
                  </a:cubicBezTo>
                  <a:lnTo>
                    <a:pt x="16461" y="3773"/>
                  </a:lnTo>
                  <a:cubicBezTo>
                    <a:pt x="17052" y="3773"/>
                    <a:pt x="17512" y="3312"/>
                    <a:pt x="17512" y="2736"/>
                  </a:cubicBezTo>
                  <a:lnTo>
                    <a:pt x="17512" y="1051"/>
                  </a:lnTo>
                  <a:cubicBezTo>
                    <a:pt x="17512" y="461"/>
                    <a:pt x="17052" y="0"/>
                    <a:pt x="16461"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60" name="Google Shape;360;p35"/>
            <p:cNvSpPr/>
            <p:nvPr/>
          </p:nvSpPr>
          <p:spPr>
            <a:xfrm flipH="1">
              <a:off x="1160387" y="3068727"/>
              <a:ext cx="171388" cy="119228"/>
            </a:xfrm>
            <a:custGeom>
              <a:avLst/>
              <a:gdLst/>
              <a:ahLst/>
              <a:cxnLst/>
              <a:rect l="l" t="t" r="r" b="b"/>
              <a:pathLst>
                <a:path w="4610" h="3207" extrusionOk="0">
                  <a:moveTo>
                    <a:pt x="1427" y="0"/>
                  </a:moveTo>
                  <a:cubicBezTo>
                    <a:pt x="1311" y="0"/>
                    <a:pt x="1182" y="29"/>
                    <a:pt x="1095" y="116"/>
                  </a:cubicBezTo>
                  <a:cubicBezTo>
                    <a:pt x="937" y="274"/>
                    <a:pt x="1" y="2621"/>
                    <a:pt x="44" y="2679"/>
                  </a:cubicBezTo>
                  <a:cubicBezTo>
                    <a:pt x="166" y="2814"/>
                    <a:pt x="421" y="2852"/>
                    <a:pt x="665" y="2852"/>
                  </a:cubicBezTo>
                  <a:cubicBezTo>
                    <a:pt x="967" y="2852"/>
                    <a:pt x="1254" y="2794"/>
                    <a:pt x="1254" y="2794"/>
                  </a:cubicBezTo>
                  <a:cubicBezTo>
                    <a:pt x="1254" y="2794"/>
                    <a:pt x="1686" y="3082"/>
                    <a:pt x="1888" y="3183"/>
                  </a:cubicBezTo>
                  <a:cubicBezTo>
                    <a:pt x="1918" y="3200"/>
                    <a:pt x="1951" y="3207"/>
                    <a:pt x="1983" y="3207"/>
                  </a:cubicBezTo>
                  <a:cubicBezTo>
                    <a:pt x="2180" y="3207"/>
                    <a:pt x="2392" y="2953"/>
                    <a:pt x="2392" y="2953"/>
                  </a:cubicBezTo>
                  <a:cubicBezTo>
                    <a:pt x="2608" y="3025"/>
                    <a:pt x="2824" y="3082"/>
                    <a:pt x="3040" y="3097"/>
                  </a:cubicBezTo>
                  <a:cubicBezTo>
                    <a:pt x="3155" y="3068"/>
                    <a:pt x="3342" y="2737"/>
                    <a:pt x="3342" y="2737"/>
                  </a:cubicBezTo>
                  <a:lnTo>
                    <a:pt x="3630" y="2780"/>
                  </a:lnTo>
                  <a:lnTo>
                    <a:pt x="4091" y="2866"/>
                  </a:lnTo>
                  <a:cubicBezTo>
                    <a:pt x="4221" y="2665"/>
                    <a:pt x="4321" y="2449"/>
                    <a:pt x="4393" y="2218"/>
                  </a:cubicBezTo>
                  <a:cubicBezTo>
                    <a:pt x="4437" y="1973"/>
                    <a:pt x="4609" y="879"/>
                    <a:pt x="4480" y="677"/>
                  </a:cubicBezTo>
                  <a:cubicBezTo>
                    <a:pt x="4404" y="602"/>
                    <a:pt x="4307" y="559"/>
                    <a:pt x="4197" y="559"/>
                  </a:cubicBezTo>
                  <a:cubicBezTo>
                    <a:pt x="4181" y="559"/>
                    <a:pt x="4165" y="560"/>
                    <a:pt x="4149" y="562"/>
                  </a:cubicBezTo>
                  <a:cubicBezTo>
                    <a:pt x="4127" y="560"/>
                    <a:pt x="4105" y="558"/>
                    <a:pt x="4084" y="558"/>
                  </a:cubicBezTo>
                  <a:cubicBezTo>
                    <a:pt x="3976" y="558"/>
                    <a:pt x="3870" y="588"/>
                    <a:pt x="3774" y="648"/>
                  </a:cubicBezTo>
                  <a:cubicBezTo>
                    <a:pt x="3688" y="721"/>
                    <a:pt x="3673" y="1383"/>
                    <a:pt x="3673" y="1441"/>
                  </a:cubicBezTo>
                  <a:cubicBezTo>
                    <a:pt x="3673" y="1441"/>
                    <a:pt x="3572" y="1239"/>
                    <a:pt x="3486" y="1081"/>
                  </a:cubicBezTo>
                  <a:cubicBezTo>
                    <a:pt x="3385" y="951"/>
                    <a:pt x="3227" y="865"/>
                    <a:pt x="3054" y="850"/>
                  </a:cubicBezTo>
                  <a:cubicBezTo>
                    <a:pt x="2996" y="836"/>
                    <a:pt x="2924" y="836"/>
                    <a:pt x="2852" y="821"/>
                  </a:cubicBezTo>
                  <a:cubicBezTo>
                    <a:pt x="2780" y="677"/>
                    <a:pt x="1931" y="677"/>
                    <a:pt x="1931" y="677"/>
                  </a:cubicBezTo>
                  <a:cubicBezTo>
                    <a:pt x="1945" y="519"/>
                    <a:pt x="1916" y="360"/>
                    <a:pt x="1873" y="216"/>
                  </a:cubicBezTo>
                  <a:cubicBezTo>
                    <a:pt x="1859" y="188"/>
                    <a:pt x="1844" y="159"/>
                    <a:pt x="1830" y="144"/>
                  </a:cubicBezTo>
                  <a:cubicBezTo>
                    <a:pt x="1715" y="44"/>
                    <a:pt x="1571" y="0"/>
                    <a:pt x="1427"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361" name="Google Shape;361;p35"/>
            <p:cNvSpPr/>
            <p:nvPr/>
          </p:nvSpPr>
          <p:spPr>
            <a:xfrm flipH="1">
              <a:off x="1259428" y="3076757"/>
              <a:ext cx="21451" cy="71232"/>
            </a:xfrm>
            <a:custGeom>
              <a:avLst/>
              <a:gdLst/>
              <a:ahLst/>
              <a:cxnLst/>
              <a:rect l="l" t="t" r="r" b="b"/>
              <a:pathLst>
                <a:path w="577" h="1916" extrusionOk="0">
                  <a:moveTo>
                    <a:pt x="504" y="0"/>
                  </a:moveTo>
                  <a:cubicBezTo>
                    <a:pt x="432" y="188"/>
                    <a:pt x="274" y="447"/>
                    <a:pt x="158" y="821"/>
                  </a:cubicBezTo>
                  <a:cubicBezTo>
                    <a:pt x="29" y="1181"/>
                    <a:pt x="0" y="1556"/>
                    <a:pt x="58" y="1916"/>
                  </a:cubicBezTo>
                  <a:lnTo>
                    <a:pt x="562" y="461"/>
                  </a:lnTo>
                  <a:cubicBezTo>
                    <a:pt x="576" y="303"/>
                    <a:pt x="547" y="144"/>
                    <a:pt x="504"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62" name="Google Shape;362;p35"/>
            <p:cNvSpPr/>
            <p:nvPr/>
          </p:nvSpPr>
          <p:spPr>
            <a:xfrm flipH="1">
              <a:off x="1212324" y="3099250"/>
              <a:ext cx="26805" cy="58926"/>
            </a:xfrm>
            <a:custGeom>
              <a:avLst/>
              <a:gdLst/>
              <a:ahLst/>
              <a:cxnLst/>
              <a:rect l="l" t="t" r="r" b="b"/>
              <a:pathLst>
                <a:path w="721" h="1585" extrusionOk="0">
                  <a:moveTo>
                    <a:pt x="360" y="0"/>
                  </a:moveTo>
                  <a:cubicBezTo>
                    <a:pt x="360" y="0"/>
                    <a:pt x="159" y="1037"/>
                    <a:pt x="0" y="1584"/>
                  </a:cubicBezTo>
                  <a:cubicBezTo>
                    <a:pt x="346" y="1138"/>
                    <a:pt x="720" y="879"/>
                    <a:pt x="562" y="29"/>
                  </a:cubicBezTo>
                  <a:cubicBezTo>
                    <a:pt x="504" y="15"/>
                    <a:pt x="432" y="15"/>
                    <a:pt x="360"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63" name="Google Shape;363;p35"/>
            <p:cNvSpPr/>
            <p:nvPr/>
          </p:nvSpPr>
          <p:spPr>
            <a:xfrm flipH="1">
              <a:off x="1180240" y="3092744"/>
              <a:ext cx="27288" cy="79337"/>
            </a:xfrm>
            <a:custGeom>
              <a:avLst/>
              <a:gdLst/>
              <a:ahLst/>
              <a:cxnLst/>
              <a:rect l="l" t="t" r="r" b="b"/>
              <a:pathLst>
                <a:path w="734" h="2134" extrusionOk="0">
                  <a:moveTo>
                    <a:pt x="435" y="1"/>
                  </a:moveTo>
                  <a:cubicBezTo>
                    <a:pt x="434" y="1"/>
                    <a:pt x="433" y="1"/>
                    <a:pt x="432" y="2"/>
                  </a:cubicBezTo>
                  <a:cubicBezTo>
                    <a:pt x="360" y="75"/>
                    <a:pt x="346" y="737"/>
                    <a:pt x="346" y="795"/>
                  </a:cubicBezTo>
                  <a:cubicBezTo>
                    <a:pt x="374" y="953"/>
                    <a:pt x="403" y="1126"/>
                    <a:pt x="389" y="1284"/>
                  </a:cubicBezTo>
                  <a:cubicBezTo>
                    <a:pt x="389" y="1529"/>
                    <a:pt x="0" y="2091"/>
                    <a:pt x="0" y="2091"/>
                  </a:cubicBezTo>
                  <a:lnTo>
                    <a:pt x="288" y="2134"/>
                  </a:lnTo>
                  <a:cubicBezTo>
                    <a:pt x="446" y="1947"/>
                    <a:pt x="562" y="1731"/>
                    <a:pt x="677" y="1515"/>
                  </a:cubicBezTo>
                  <a:cubicBezTo>
                    <a:pt x="733" y="1373"/>
                    <a:pt x="485" y="1"/>
                    <a:pt x="435"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64" name="Google Shape;364;p35"/>
            <p:cNvSpPr/>
            <p:nvPr/>
          </p:nvSpPr>
          <p:spPr>
            <a:xfrm flipH="1">
              <a:off x="617484" y="3061217"/>
              <a:ext cx="596476" cy="477099"/>
            </a:xfrm>
            <a:custGeom>
              <a:avLst/>
              <a:gdLst/>
              <a:ahLst/>
              <a:cxnLst/>
              <a:rect l="l" t="t" r="r" b="b"/>
              <a:pathLst>
                <a:path w="16044" h="12833" extrusionOk="0">
                  <a:moveTo>
                    <a:pt x="3932" y="1"/>
                  </a:moveTo>
                  <a:cubicBezTo>
                    <a:pt x="1757" y="1"/>
                    <a:pt x="0" y="1758"/>
                    <a:pt x="0" y="3932"/>
                  </a:cubicBezTo>
                  <a:lnTo>
                    <a:pt x="0" y="12832"/>
                  </a:lnTo>
                  <a:lnTo>
                    <a:pt x="1671" y="12832"/>
                  </a:lnTo>
                  <a:lnTo>
                    <a:pt x="1671" y="3932"/>
                  </a:lnTo>
                  <a:cubicBezTo>
                    <a:pt x="1671" y="2694"/>
                    <a:pt x="2679" y="1686"/>
                    <a:pt x="3932" y="1686"/>
                  </a:cubicBezTo>
                  <a:lnTo>
                    <a:pt x="15194" y="1686"/>
                  </a:lnTo>
                  <a:cubicBezTo>
                    <a:pt x="15669" y="1686"/>
                    <a:pt x="16043" y="1311"/>
                    <a:pt x="16043" y="850"/>
                  </a:cubicBezTo>
                  <a:cubicBezTo>
                    <a:pt x="16043" y="375"/>
                    <a:pt x="15669" y="1"/>
                    <a:pt x="15194"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65" name="Google Shape;365;p35"/>
            <p:cNvSpPr/>
            <p:nvPr/>
          </p:nvSpPr>
          <p:spPr>
            <a:xfrm flipH="1">
              <a:off x="1557666" y="3316069"/>
              <a:ext cx="1085843" cy="1411369"/>
            </a:xfrm>
            <a:custGeom>
              <a:avLst/>
              <a:gdLst/>
              <a:ahLst/>
              <a:cxnLst/>
              <a:rect l="l" t="t" r="r" b="b"/>
              <a:pathLst>
                <a:path w="29207" h="37963" extrusionOk="0">
                  <a:moveTo>
                    <a:pt x="26686" y="2521"/>
                  </a:moveTo>
                  <a:lnTo>
                    <a:pt x="26686" y="35442"/>
                  </a:lnTo>
                  <a:lnTo>
                    <a:pt x="4609" y="35442"/>
                  </a:lnTo>
                  <a:cubicBezTo>
                    <a:pt x="3457" y="35442"/>
                    <a:pt x="2521" y="34506"/>
                    <a:pt x="2521" y="33354"/>
                  </a:cubicBezTo>
                  <a:lnTo>
                    <a:pt x="2521" y="2521"/>
                  </a:lnTo>
                  <a:close/>
                  <a:moveTo>
                    <a:pt x="1" y="1"/>
                  </a:moveTo>
                  <a:lnTo>
                    <a:pt x="1" y="35932"/>
                  </a:lnTo>
                  <a:cubicBezTo>
                    <a:pt x="1" y="37055"/>
                    <a:pt x="923" y="37963"/>
                    <a:pt x="2046" y="37963"/>
                  </a:cubicBezTo>
                  <a:lnTo>
                    <a:pt x="29207" y="37963"/>
                  </a:lnTo>
                  <a:lnTo>
                    <a:pt x="29207"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66" name="Google Shape;366;p35"/>
            <p:cNvSpPr/>
            <p:nvPr/>
          </p:nvSpPr>
          <p:spPr>
            <a:xfrm flipH="1">
              <a:off x="1137374" y="3316069"/>
              <a:ext cx="1086364" cy="1411369"/>
            </a:xfrm>
            <a:custGeom>
              <a:avLst/>
              <a:gdLst/>
              <a:ahLst/>
              <a:cxnLst/>
              <a:rect l="l" t="t" r="r" b="b"/>
              <a:pathLst>
                <a:path w="29221" h="37963" extrusionOk="0">
                  <a:moveTo>
                    <a:pt x="26686" y="2521"/>
                  </a:moveTo>
                  <a:lnTo>
                    <a:pt x="26686" y="33873"/>
                  </a:lnTo>
                  <a:cubicBezTo>
                    <a:pt x="26686" y="34737"/>
                    <a:pt x="25995" y="35442"/>
                    <a:pt x="25116" y="35442"/>
                  </a:cubicBezTo>
                  <a:lnTo>
                    <a:pt x="2521" y="35442"/>
                  </a:lnTo>
                  <a:lnTo>
                    <a:pt x="2535" y="2521"/>
                  </a:lnTo>
                  <a:close/>
                  <a:moveTo>
                    <a:pt x="0" y="1"/>
                  </a:moveTo>
                  <a:lnTo>
                    <a:pt x="0" y="37963"/>
                  </a:lnTo>
                  <a:lnTo>
                    <a:pt x="26988" y="37963"/>
                  </a:lnTo>
                  <a:cubicBezTo>
                    <a:pt x="28213" y="37963"/>
                    <a:pt x="29206" y="36969"/>
                    <a:pt x="29221" y="35745"/>
                  </a:cubicBezTo>
                  <a:lnTo>
                    <a:pt x="29221"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67" name="Google Shape;367;p35"/>
            <p:cNvSpPr/>
            <p:nvPr/>
          </p:nvSpPr>
          <p:spPr>
            <a:xfrm flipH="1">
              <a:off x="1137895" y="3316069"/>
              <a:ext cx="1505614" cy="304707"/>
            </a:xfrm>
            <a:custGeom>
              <a:avLst/>
              <a:gdLst/>
              <a:ahLst/>
              <a:cxnLst/>
              <a:rect l="l" t="t" r="r" b="b"/>
              <a:pathLst>
                <a:path w="40498" h="8196" extrusionOk="0">
                  <a:moveTo>
                    <a:pt x="1" y="1"/>
                  </a:moveTo>
                  <a:lnTo>
                    <a:pt x="1" y="8195"/>
                  </a:lnTo>
                  <a:lnTo>
                    <a:pt x="40497" y="8195"/>
                  </a:lnTo>
                  <a:lnTo>
                    <a:pt x="40497"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68" name="Google Shape;368;p35"/>
            <p:cNvSpPr/>
            <p:nvPr/>
          </p:nvSpPr>
          <p:spPr>
            <a:xfrm flipH="1">
              <a:off x="1137895" y="3316069"/>
              <a:ext cx="989479" cy="304707"/>
            </a:xfrm>
            <a:custGeom>
              <a:avLst/>
              <a:gdLst/>
              <a:ahLst/>
              <a:cxnLst/>
              <a:rect l="l" t="t" r="r" b="b"/>
              <a:pathLst>
                <a:path w="26615" h="8196" extrusionOk="0">
                  <a:moveTo>
                    <a:pt x="1" y="1"/>
                  </a:moveTo>
                  <a:lnTo>
                    <a:pt x="1" y="8195"/>
                  </a:lnTo>
                  <a:lnTo>
                    <a:pt x="26614" y="8195"/>
                  </a:lnTo>
                  <a:lnTo>
                    <a:pt x="26614"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69" name="Google Shape;369;p35"/>
            <p:cNvSpPr/>
            <p:nvPr/>
          </p:nvSpPr>
          <p:spPr>
            <a:xfrm flipH="1">
              <a:off x="1695260" y="4405109"/>
              <a:ext cx="26805" cy="551491"/>
            </a:xfrm>
            <a:custGeom>
              <a:avLst/>
              <a:gdLst/>
              <a:ahLst/>
              <a:cxnLst/>
              <a:rect l="l" t="t" r="r" b="b"/>
              <a:pathLst>
                <a:path w="721" h="14834" extrusionOk="0">
                  <a:moveTo>
                    <a:pt x="332" y="0"/>
                  </a:moveTo>
                  <a:cubicBezTo>
                    <a:pt x="144" y="0"/>
                    <a:pt x="0" y="144"/>
                    <a:pt x="0" y="331"/>
                  </a:cubicBezTo>
                  <a:lnTo>
                    <a:pt x="58" y="14488"/>
                  </a:lnTo>
                  <a:cubicBezTo>
                    <a:pt x="58" y="14675"/>
                    <a:pt x="202" y="14833"/>
                    <a:pt x="389" y="14833"/>
                  </a:cubicBezTo>
                  <a:cubicBezTo>
                    <a:pt x="576" y="14833"/>
                    <a:pt x="720" y="14675"/>
                    <a:pt x="720" y="14488"/>
                  </a:cubicBezTo>
                  <a:lnTo>
                    <a:pt x="663" y="331"/>
                  </a:lnTo>
                  <a:cubicBezTo>
                    <a:pt x="663" y="144"/>
                    <a:pt x="519" y="0"/>
                    <a:pt x="332"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70" name="Google Shape;370;p35"/>
            <p:cNvSpPr/>
            <p:nvPr/>
          </p:nvSpPr>
          <p:spPr>
            <a:xfrm flipH="1">
              <a:off x="1505246" y="4480989"/>
              <a:ext cx="405272" cy="399026"/>
            </a:xfrm>
            <a:custGeom>
              <a:avLst/>
              <a:gdLst/>
              <a:ahLst/>
              <a:cxnLst/>
              <a:rect l="l" t="t" r="r" b="b"/>
              <a:pathLst>
                <a:path w="10901" h="10733" extrusionOk="0">
                  <a:moveTo>
                    <a:pt x="10417" y="0"/>
                  </a:moveTo>
                  <a:cubicBezTo>
                    <a:pt x="10338" y="0"/>
                    <a:pt x="10255" y="31"/>
                    <a:pt x="10182" y="105"/>
                  </a:cubicBezTo>
                  <a:lnTo>
                    <a:pt x="202" y="10157"/>
                  </a:lnTo>
                  <a:cubicBezTo>
                    <a:pt x="0" y="10373"/>
                    <a:pt x="144" y="10733"/>
                    <a:pt x="447" y="10733"/>
                  </a:cubicBezTo>
                  <a:cubicBezTo>
                    <a:pt x="533" y="10733"/>
                    <a:pt x="619" y="10690"/>
                    <a:pt x="677" y="10632"/>
                  </a:cubicBezTo>
                  <a:lnTo>
                    <a:pt x="10657" y="580"/>
                  </a:lnTo>
                  <a:cubicBezTo>
                    <a:pt x="10900" y="337"/>
                    <a:pt x="10677" y="0"/>
                    <a:pt x="10417"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71" name="Google Shape;371;p35"/>
            <p:cNvSpPr/>
            <p:nvPr/>
          </p:nvSpPr>
          <p:spPr>
            <a:xfrm flipH="1">
              <a:off x="1428623"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72" name="Google Shape;372;p35"/>
            <p:cNvSpPr/>
            <p:nvPr/>
          </p:nvSpPr>
          <p:spPr>
            <a:xfrm flipH="1">
              <a:off x="1505209" y="4482587"/>
              <a:ext cx="408358" cy="395829"/>
            </a:xfrm>
            <a:custGeom>
              <a:avLst/>
              <a:gdLst/>
              <a:ahLst/>
              <a:cxnLst/>
              <a:rect l="l" t="t" r="r" b="b"/>
              <a:pathLst>
                <a:path w="10984" h="10647" extrusionOk="0">
                  <a:moveTo>
                    <a:pt x="481" y="1"/>
                  </a:moveTo>
                  <a:cubicBezTo>
                    <a:pt x="222" y="1"/>
                    <a:pt x="1" y="337"/>
                    <a:pt x="255" y="580"/>
                  </a:cubicBezTo>
                  <a:lnTo>
                    <a:pt x="10307" y="10560"/>
                  </a:lnTo>
                  <a:cubicBezTo>
                    <a:pt x="10365" y="10618"/>
                    <a:pt x="10451" y="10647"/>
                    <a:pt x="10537" y="10647"/>
                  </a:cubicBezTo>
                  <a:cubicBezTo>
                    <a:pt x="10840" y="10647"/>
                    <a:pt x="10984" y="10287"/>
                    <a:pt x="10768" y="10071"/>
                  </a:cubicBezTo>
                  <a:lnTo>
                    <a:pt x="716" y="105"/>
                  </a:lnTo>
                  <a:cubicBezTo>
                    <a:pt x="642" y="31"/>
                    <a:pt x="560" y="1"/>
                    <a:pt x="481"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73" name="Google Shape;373;p35"/>
            <p:cNvSpPr/>
            <p:nvPr/>
          </p:nvSpPr>
          <p:spPr>
            <a:xfrm flipH="1">
              <a:off x="1445241"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3" y="11982"/>
                  </a:cubicBezTo>
                  <a:cubicBezTo>
                    <a:pt x="3270" y="11982"/>
                    <a:pt x="1095" y="6697"/>
                    <a:pt x="4177" y="3615"/>
                  </a:cubicBezTo>
                  <a:cubicBezTo>
                    <a:pt x="5173" y="2620"/>
                    <a:pt x="6396" y="2174"/>
                    <a:pt x="7597" y="2174"/>
                  </a:cubicBezTo>
                  <a:close/>
                  <a:moveTo>
                    <a:pt x="7633"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3"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374" name="Google Shape;374;p35"/>
            <p:cNvSpPr/>
            <p:nvPr/>
          </p:nvSpPr>
          <p:spPr>
            <a:xfrm flipH="1">
              <a:off x="1394382" y="4398306"/>
              <a:ext cx="610380" cy="566845"/>
            </a:xfrm>
            <a:custGeom>
              <a:avLst/>
              <a:gdLst/>
              <a:ahLst/>
              <a:cxnLst/>
              <a:rect l="l" t="t" r="r" b="b"/>
              <a:pathLst>
                <a:path w="16418" h="15247" extrusionOk="0">
                  <a:moveTo>
                    <a:pt x="7964" y="1090"/>
                  </a:moveTo>
                  <a:cubicBezTo>
                    <a:pt x="8829" y="1090"/>
                    <a:pt x="9693" y="1263"/>
                    <a:pt x="10499" y="1594"/>
                  </a:cubicBezTo>
                  <a:cubicBezTo>
                    <a:pt x="13567" y="2890"/>
                    <a:pt x="15151" y="6304"/>
                    <a:pt x="14171" y="9486"/>
                  </a:cubicBezTo>
                  <a:cubicBezTo>
                    <a:pt x="13322" y="12246"/>
                    <a:pt x="10774" y="14052"/>
                    <a:pt x="7990" y="14052"/>
                  </a:cubicBezTo>
                  <a:cubicBezTo>
                    <a:pt x="7563" y="14052"/>
                    <a:pt x="7130" y="14010"/>
                    <a:pt x="6697" y="13922"/>
                  </a:cubicBezTo>
                  <a:cubicBezTo>
                    <a:pt x="3428" y="13259"/>
                    <a:pt x="1196" y="10249"/>
                    <a:pt x="1527" y="6937"/>
                  </a:cubicBezTo>
                  <a:cubicBezTo>
                    <a:pt x="1858" y="3625"/>
                    <a:pt x="4638" y="1090"/>
                    <a:pt x="7964" y="1090"/>
                  </a:cubicBezTo>
                  <a:close/>
                  <a:moveTo>
                    <a:pt x="7993" y="1"/>
                  </a:moveTo>
                  <a:cubicBezTo>
                    <a:pt x="7489" y="1"/>
                    <a:pt x="6978" y="51"/>
                    <a:pt x="6467" y="154"/>
                  </a:cubicBezTo>
                  <a:cubicBezTo>
                    <a:pt x="2622" y="917"/>
                    <a:pt x="1" y="4475"/>
                    <a:pt x="389" y="8377"/>
                  </a:cubicBezTo>
                  <a:cubicBezTo>
                    <a:pt x="764" y="12266"/>
                    <a:pt x="4047" y="15247"/>
                    <a:pt x="7964" y="15247"/>
                  </a:cubicBezTo>
                  <a:cubicBezTo>
                    <a:pt x="8987" y="15247"/>
                    <a:pt x="10009" y="15045"/>
                    <a:pt x="10946" y="14642"/>
                  </a:cubicBezTo>
                  <a:cubicBezTo>
                    <a:pt x="14560" y="13130"/>
                    <a:pt x="16418" y="9112"/>
                    <a:pt x="15266" y="5367"/>
                  </a:cubicBezTo>
                  <a:cubicBezTo>
                    <a:pt x="14267" y="2121"/>
                    <a:pt x="11277" y="1"/>
                    <a:pt x="7993"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75" name="Google Shape;375;p35"/>
            <p:cNvSpPr/>
            <p:nvPr/>
          </p:nvSpPr>
          <p:spPr>
            <a:xfrm flipH="1">
              <a:off x="1623507" y="4617096"/>
              <a:ext cx="148896" cy="127556"/>
            </a:xfrm>
            <a:custGeom>
              <a:avLst/>
              <a:gdLst/>
              <a:ahLst/>
              <a:cxnLst/>
              <a:rect l="l" t="t" r="r" b="b"/>
              <a:pathLst>
                <a:path w="4005" h="3431" extrusionOk="0">
                  <a:moveTo>
                    <a:pt x="1714" y="1"/>
                  </a:moveTo>
                  <a:cubicBezTo>
                    <a:pt x="764" y="1"/>
                    <a:pt x="1" y="764"/>
                    <a:pt x="1" y="1715"/>
                  </a:cubicBezTo>
                  <a:cubicBezTo>
                    <a:pt x="1" y="2747"/>
                    <a:pt x="844" y="3430"/>
                    <a:pt x="1724" y="3430"/>
                  </a:cubicBezTo>
                  <a:cubicBezTo>
                    <a:pt x="2145" y="3430"/>
                    <a:pt x="2575" y="3274"/>
                    <a:pt x="2924" y="2924"/>
                  </a:cubicBezTo>
                  <a:cubicBezTo>
                    <a:pt x="4004" y="1844"/>
                    <a:pt x="3241" y="1"/>
                    <a:pt x="1714"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76" name="Google Shape;376;p35"/>
            <p:cNvSpPr/>
            <p:nvPr/>
          </p:nvSpPr>
          <p:spPr>
            <a:xfrm flipH="1">
              <a:off x="1678679" y="4650853"/>
              <a:ext cx="69633" cy="59633"/>
            </a:xfrm>
            <a:custGeom>
              <a:avLst/>
              <a:gdLst/>
              <a:ahLst/>
              <a:cxnLst/>
              <a:rect l="l" t="t" r="r" b="b"/>
              <a:pathLst>
                <a:path w="1873" h="1604" extrusionOk="0">
                  <a:moveTo>
                    <a:pt x="1066" y="0"/>
                  </a:moveTo>
                  <a:cubicBezTo>
                    <a:pt x="346" y="0"/>
                    <a:pt x="1" y="864"/>
                    <a:pt x="505" y="1368"/>
                  </a:cubicBezTo>
                  <a:cubicBezTo>
                    <a:pt x="668" y="1531"/>
                    <a:pt x="868" y="1604"/>
                    <a:pt x="1065" y="1604"/>
                  </a:cubicBezTo>
                  <a:cubicBezTo>
                    <a:pt x="1477" y="1604"/>
                    <a:pt x="1873" y="1284"/>
                    <a:pt x="1873" y="807"/>
                  </a:cubicBezTo>
                  <a:cubicBezTo>
                    <a:pt x="1873" y="360"/>
                    <a:pt x="1513" y="0"/>
                    <a:pt x="106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77" name="Google Shape;377;p35"/>
            <p:cNvSpPr/>
            <p:nvPr/>
          </p:nvSpPr>
          <p:spPr>
            <a:xfrm flipH="1">
              <a:off x="819358" y="4651894"/>
              <a:ext cx="366236" cy="313778"/>
            </a:xfrm>
            <a:custGeom>
              <a:avLst/>
              <a:gdLst/>
              <a:ahLst/>
              <a:cxnLst/>
              <a:rect l="l" t="t" r="r" b="b"/>
              <a:pathLst>
                <a:path w="9851" h="8440" extrusionOk="0">
                  <a:moveTo>
                    <a:pt x="5631" y="1"/>
                  </a:moveTo>
                  <a:cubicBezTo>
                    <a:pt x="1887" y="1"/>
                    <a:pt x="0" y="4537"/>
                    <a:pt x="2665" y="7202"/>
                  </a:cubicBezTo>
                  <a:cubicBezTo>
                    <a:pt x="3520" y="8057"/>
                    <a:pt x="4572" y="8440"/>
                    <a:pt x="5605" y="8440"/>
                  </a:cubicBezTo>
                  <a:cubicBezTo>
                    <a:pt x="7771" y="8440"/>
                    <a:pt x="9851" y="6756"/>
                    <a:pt x="9851" y="4221"/>
                  </a:cubicBezTo>
                  <a:cubicBezTo>
                    <a:pt x="9851" y="1888"/>
                    <a:pt x="7964" y="1"/>
                    <a:pt x="5631"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78" name="Google Shape;378;p35"/>
            <p:cNvSpPr/>
            <p:nvPr/>
          </p:nvSpPr>
          <p:spPr>
            <a:xfrm flipH="1">
              <a:off x="886798" y="4741863"/>
              <a:ext cx="155848" cy="133653"/>
            </a:xfrm>
            <a:custGeom>
              <a:avLst/>
              <a:gdLst/>
              <a:ahLst/>
              <a:cxnLst/>
              <a:rect l="l" t="t" r="r" b="b"/>
              <a:pathLst>
                <a:path w="4192" h="3595" extrusionOk="0">
                  <a:moveTo>
                    <a:pt x="1786" y="0"/>
                  </a:moveTo>
                  <a:cubicBezTo>
                    <a:pt x="807" y="0"/>
                    <a:pt x="1" y="807"/>
                    <a:pt x="1" y="1801"/>
                  </a:cubicBezTo>
                  <a:cubicBezTo>
                    <a:pt x="1" y="2882"/>
                    <a:pt x="884" y="3594"/>
                    <a:pt x="1803" y="3594"/>
                  </a:cubicBezTo>
                  <a:cubicBezTo>
                    <a:pt x="2242" y="3594"/>
                    <a:pt x="2690" y="3431"/>
                    <a:pt x="3054" y="3068"/>
                  </a:cubicBezTo>
                  <a:cubicBezTo>
                    <a:pt x="4191" y="1930"/>
                    <a:pt x="3385" y="0"/>
                    <a:pt x="178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79" name="Google Shape;379;p35"/>
            <p:cNvSpPr/>
            <p:nvPr/>
          </p:nvSpPr>
          <p:spPr>
            <a:xfrm flipH="1">
              <a:off x="934980" y="4673866"/>
              <a:ext cx="319689" cy="165477"/>
            </a:xfrm>
            <a:custGeom>
              <a:avLst/>
              <a:gdLst/>
              <a:ahLst/>
              <a:cxnLst/>
              <a:rect l="l" t="t" r="r" b="b"/>
              <a:pathLst>
                <a:path w="8599" h="4451" extrusionOk="0">
                  <a:moveTo>
                    <a:pt x="1081" y="0"/>
                  </a:moveTo>
                  <a:cubicBezTo>
                    <a:pt x="476" y="0"/>
                    <a:pt x="1" y="504"/>
                    <a:pt x="1" y="1109"/>
                  </a:cubicBezTo>
                  <a:lnTo>
                    <a:pt x="1" y="3370"/>
                  </a:lnTo>
                  <a:cubicBezTo>
                    <a:pt x="1" y="3975"/>
                    <a:pt x="490" y="4450"/>
                    <a:pt x="1081" y="4450"/>
                  </a:cubicBezTo>
                  <a:lnTo>
                    <a:pt x="7489" y="4450"/>
                  </a:lnTo>
                  <a:cubicBezTo>
                    <a:pt x="8109" y="4450"/>
                    <a:pt x="8598" y="3946"/>
                    <a:pt x="8584" y="3342"/>
                  </a:cubicBezTo>
                  <a:cubicBezTo>
                    <a:pt x="8556" y="2760"/>
                    <a:pt x="8080" y="2290"/>
                    <a:pt x="7501" y="2290"/>
                  </a:cubicBezTo>
                  <a:cubicBezTo>
                    <a:pt x="7492" y="2290"/>
                    <a:pt x="7484" y="2290"/>
                    <a:pt x="7475" y="2290"/>
                  </a:cubicBezTo>
                  <a:lnTo>
                    <a:pt x="2175" y="2290"/>
                  </a:lnTo>
                  <a:lnTo>
                    <a:pt x="2175" y="1109"/>
                  </a:lnTo>
                  <a:cubicBezTo>
                    <a:pt x="2175" y="504"/>
                    <a:pt x="1686" y="0"/>
                    <a:pt x="1081"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80" name="Google Shape;380;p35"/>
            <p:cNvSpPr/>
            <p:nvPr/>
          </p:nvSpPr>
          <p:spPr>
            <a:xfrm flipH="1">
              <a:off x="513090" y="3034449"/>
              <a:ext cx="228121" cy="145885"/>
            </a:xfrm>
            <a:custGeom>
              <a:avLst/>
              <a:gdLst/>
              <a:ahLst/>
              <a:cxnLst/>
              <a:rect l="l" t="t" r="r" b="b"/>
              <a:pathLst>
                <a:path w="6136" h="3924" extrusionOk="0">
                  <a:moveTo>
                    <a:pt x="2636" y="1"/>
                  </a:moveTo>
                  <a:cubicBezTo>
                    <a:pt x="1974" y="1"/>
                    <a:pt x="1484" y="44"/>
                    <a:pt x="1412" y="174"/>
                  </a:cubicBezTo>
                  <a:cubicBezTo>
                    <a:pt x="1124" y="606"/>
                    <a:pt x="692" y="922"/>
                    <a:pt x="375" y="1354"/>
                  </a:cubicBezTo>
                  <a:cubicBezTo>
                    <a:pt x="1" y="1887"/>
                    <a:pt x="58" y="2521"/>
                    <a:pt x="15" y="3155"/>
                  </a:cubicBezTo>
                  <a:cubicBezTo>
                    <a:pt x="1" y="3396"/>
                    <a:pt x="1" y="3846"/>
                    <a:pt x="344" y="3846"/>
                  </a:cubicBezTo>
                  <a:cubicBezTo>
                    <a:pt x="350" y="3846"/>
                    <a:pt x="355" y="3846"/>
                    <a:pt x="361" y="3846"/>
                  </a:cubicBezTo>
                  <a:cubicBezTo>
                    <a:pt x="389" y="3846"/>
                    <a:pt x="418" y="3846"/>
                    <a:pt x="433" y="3831"/>
                  </a:cubicBezTo>
                  <a:cubicBezTo>
                    <a:pt x="649" y="3759"/>
                    <a:pt x="735" y="3428"/>
                    <a:pt x="793" y="3255"/>
                  </a:cubicBezTo>
                  <a:cubicBezTo>
                    <a:pt x="922" y="3500"/>
                    <a:pt x="1124" y="3846"/>
                    <a:pt x="1412" y="3904"/>
                  </a:cubicBezTo>
                  <a:cubicBezTo>
                    <a:pt x="1453" y="3914"/>
                    <a:pt x="1501" y="3924"/>
                    <a:pt x="1545" y="3924"/>
                  </a:cubicBezTo>
                  <a:cubicBezTo>
                    <a:pt x="1564" y="3924"/>
                    <a:pt x="1582" y="3922"/>
                    <a:pt x="1599" y="3918"/>
                  </a:cubicBezTo>
                  <a:cubicBezTo>
                    <a:pt x="1714" y="3918"/>
                    <a:pt x="1830" y="3860"/>
                    <a:pt x="1916" y="3774"/>
                  </a:cubicBezTo>
                  <a:cubicBezTo>
                    <a:pt x="2031" y="3846"/>
                    <a:pt x="2175" y="3889"/>
                    <a:pt x="2319" y="3889"/>
                  </a:cubicBezTo>
                  <a:lnTo>
                    <a:pt x="2348" y="3889"/>
                  </a:lnTo>
                  <a:cubicBezTo>
                    <a:pt x="2535" y="3860"/>
                    <a:pt x="2550" y="3644"/>
                    <a:pt x="2550" y="3630"/>
                  </a:cubicBezTo>
                  <a:cubicBezTo>
                    <a:pt x="2651" y="3640"/>
                    <a:pt x="2753" y="3650"/>
                    <a:pt x="2855" y="3650"/>
                  </a:cubicBezTo>
                  <a:cubicBezTo>
                    <a:pt x="2897" y="3650"/>
                    <a:pt x="2939" y="3648"/>
                    <a:pt x="2982" y="3644"/>
                  </a:cubicBezTo>
                  <a:cubicBezTo>
                    <a:pt x="2998" y="3646"/>
                    <a:pt x="3015" y="3647"/>
                    <a:pt x="3032" y="3647"/>
                  </a:cubicBezTo>
                  <a:cubicBezTo>
                    <a:pt x="3144" y="3647"/>
                    <a:pt x="3256" y="3606"/>
                    <a:pt x="3356" y="3543"/>
                  </a:cubicBezTo>
                  <a:cubicBezTo>
                    <a:pt x="3500" y="3399"/>
                    <a:pt x="3990" y="2579"/>
                    <a:pt x="3932" y="2363"/>
                  </a:cubicBezTo>
                  <a:cubicBezTo>
                    <a:pt x="3932" y="2363"/>
                    <a:pt x="5012" y="2219"/>
                    <a:pt x="5171" y="2132"/>
                  </a:cubicBezTo>
                  <a:cubicBezTo>
                    <a:pt x="5185" y="2118"/>
                    <a:pt x="5214" y="2103"/>
                    <a:pt x="5228" y="2103"/>
                  </a:cubicBezTo>
                  <a:cubicBezTo>
                    <a:pt x="6135" y="1556"/>
                    <a:pt x="5775" y="159"/>
                    <a:pt x="4724" y="87"/>
                  </a:cubicBezTo>
                  <a:cubicBezTo>
                    <a:pt x="4018" y="44"/>
                    <a:pt x="3255" y="1"/>
                    <a:pt x="2636"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381" name="Google Shape;381;p35"/>
            <p:cNvSpPr/>
            <p:nvPr/>
          </p:nvSpPr>
          <p:spPr>
            <a:xfrm flipH="1">
              <a:off x="669979" y="3109957"/>
              <a:ext cx="32679" cy="68221"/>
            </a:xfrm>
            <a:custGeom>
              <a:avLst/>
              <a:gdLst/>
              <a:ahLst/>
              <a:cxnLst/>
              <a:rect l="l" t="t" r="r" b="b"/>
              <a:pathLst>
                <a:path w="879" h="1835" extrusionOk="0">
                  <a:moveTo>
                    <a:pt x="332" y="0"/>
                  </a:moveTo>
                  <a:lnTo>
                    <a:pt x="332" y="0"/>
                  </a:lnTo>
                  <a:cubicBezTo>
                    <a:pt x="332" y="15"/>
                    <a:pt x="0" y="634"/>
                    <a:pt x="58" y="1008"/>
                  </a:cubicBezTo>
                  <a:cubicBezTo>
                    <a:pt x="130" y="1268"/>
                    <a:pt x="260" y="1512"/>
                    <a:pt x="432" y="1714"/>
                  </a:cubicBezTo>
                  <a:cubicBezTo>
                    <a:pt x="488" y="1794"/>
                    <a:pt x="576" y="1834"/>
                    <a:pt x="664" y="1834"/>
                  </a:cubicBezTo>
                  <a:cubicBezTo>
                    <a:pt x="735" y="1834"/>
                    <a:pt x="807" y="1808"/>
                    <a:pt x="865" y="1757"/>
                  </a:cubicBezTo>
                  <a:cubicBezTo>
                    <a:pt x="865" y="1757"/>
                    <a:pt x="879" y="1757"/>
                    <a:pt x="879" y="1743"/>
                  </a:cubicBezTo>
                  <a:cubicBezTo>
                    <a:pt x="648" y="1570"/>
                    <a:pt x="476" y="1340"/>
                    <a:pt x="360" y="1080"/>
                  </a:cubicBezTo>
                  <a:cubicBezTo>
                    <a:pt x="245" y="692"/>
                    <a:pt x="332" y="15"/>
                    <a:pt x="332"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82" name="Google Shape;382;p35"/>
            <p:cNvSpPr/>
            <p:nvPr/>
          </p:nvSpPr>
          <p:spPr>
            <a:xfrm flipH="1">
              <a:off x="646408" y="3130293"/>
              <a:ext cx="17696" cy="48777"/>
            </a:xfrm>
            <a:custGeom>
              <a:avLst/>
              <a:gdLst/>
              <a:ahLst/>
              <a:cxnLst/>
              <a:rect l="l" t="t" r="r" b="b"/>
              <a:pathLst>
                <a:path w="476" h="1312" extrusionOk="0">
                  <a:moveTo>
                    <a:pt x="87" y="1"/>
                  </a:moveTo>
                  <a:lnTo>
                    <a:pt x="87" y="1"/>
                  </a:lnTo>
                  <a:cubicBezTo>
                    <a:pt x="0" y="447"/>
                    <a:pt x="44" y="908"/>
                    <a:pt x="245" y="1311"/>
                  </a:cubicBezTo>
                  <a:lnTo>
                    <a:pt x="274" y="1311"/>
                  </a:lnTo>
                  <a:cubicBezTo>
                    <a:pt x="461" y="1282"/>
                    <a:pt x="476" y="1066"/>
                    <a:pt x="476" y="1052"/>
                  </a:cubicBezTo>
                  <a:cubicBezTo>
                    <a:pt x="288" y="721"/>
                    <a:pt x="159" y="375"/>
                    <a:pt x="87"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83" name="Google Shape;383;p35"/>
            <p:cNvSpPr/>
            <p:nvPr/>
          </p:nvSpPr>
          <p:spPr>
            <a:xfrm flipH="1">
              <a:off x="592873" y="3103005"/>
              <a:ext cx="37512" cy="66957"/>
            </a:xfrm>
            <a:custGeom>
              <a:avLst/>
              <a:gdLst/>
              <a:ahLst/>
              <a:cxnLst/>
              <a:rect l="l" t="t" r="r" b="b"/>
              <a:pathLst>
                <a:path w="1009" h="1801" extrusionOk="0">
                  <a:moveTo>
                    <a:pt x="663" y="0"/>
                  </a:moveTo>
                  <a:lnTo>
                    <a:pt x="44" y="792"/>
                  </a:lnTo>
                  <a:cubicBezTo>
                    <a:pt x="44" y="792"/>
                    <a:pt x="1" y="1383"/>
                    <a:pt x="1" y="1800"/>
                  </a:cubicBezTo>
                  <a:cubicBezTo>
                    <a:pt x="130" y="1800"/>
                    <a:pt x="260" y="1771"/>
                    <a:pt x="375" y="1699"/>
                  </a:cubicBezTo>
                  <a:cubicBezTo>
                    <a:pt x="519" y="1555"/>
                    <a:pt x="1009" y="735"/>
                    <a:pt x="951" y="519"/>
                  </a:cubicBezTo>
                  <a:cubicBezTo>
                    <a:pt x="879" y="331"/>
                    <a:pt x="793" y="159"/>
                    <a:pt x="663"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84" name="Google Shape;384;p35"/>
            <p:cNvSpPr/>
            <p:nvPr/>
          </p:nvSpPr>
          <p:spPr>
            <a:xfrm flipH="1">
              <a:off x="710131" y="3100328"/>
              <a:ext cx="17176" cy="76586"/>
            </a:xfrm>
            <a:custGeom>
              <a:avLst/>
              <a:gdLst/>
              <a:ahLst/>
              <a:cxnLst/>
              <a:rect l="l" t="t" r="r" b="b"/>
              <a:pathLst>
                <a:path w="462" h="2060" extrusionOk="0">
                  <a:moveTo>
                    <a:pt x="462" y="0"/>
                  </a:moveTo>
                  <a:cubicBezTo>
                    <a:pt x="462" y="0"/>
                    <a:pt x="44" y="591"/>
                    <a:pt x="30" y="749"/>
                  </a:cubicBezTo>
                  <a:cubicBezTo>
                    <a:pt x="1" y="1066"/>
                    <a:pt x="1" y="1368"/>
                    <a:pt x="44" y="1671"/>
                  </a:cubicBezTo>
                  <a:cubicBezTo>
                    <a:pt x="59" y="1800"/>
                    <a:pt x="73" y="1930"/>
                    <a:pt x="59" y="2059"/>
                  </a:cubicBezTo>
                  <a:cubicBezTo>
                    <a:pt x="275" y="1987"/>
                    <a:pt x="361" y="1656"/>
                    <a:pt x="419" y="1483"/>
                  </a:cubicBezTo>
                  <a:cubicBezTo>
                    <a:pt x="419" y="1483"/>
                    <a:pt x="203" y="835"/>
                    <a:pt x="231" y="605"/>
                  </a:cubicBezTo>
                  <a:cubicBezTo>
                    <a:pt x="289" y="403"/>
                    <a:pt x="375" y="202"/>
                    <a:pt x="462"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385" name="Google Shape;385;p35"/>
            <p:cNvSpPr/>
            <p:nvPr/>
          </p:nvSpPr>
          <p:spPr>
            <a:xfrm flipH="1">
              <a:off x="-12674" y="2161224"/>
              <a:ext cx="600231" cy="999629"/>
            </a:xfrm>
            <a:custGeom>
              <a:avLst/>
              <a:gdLst/>
              <a:ahLst/>
              <a:cxnLst/>
              <a:rect l="l" t="t" r="r" b="b"/>
              <a:pathLst>
                <a:path w="16145" h="26888" extrusionOk="0">
                  <a:moveTo>
                    <a:pt x="11234" y="0"/>
                  </a:moveTo>
                  <a:cubicBezTo>
                    <a:pt x="11190" y="0"/>
                    <a:pt x="11133" y="0"/>
                    <a:pt x="11075" y="15"/>
                  </a:cubicBezTo>
                  <a:cubicBezTo>
                    <a:pt x="8397" y="260"/>
                    <a:pt x="7605" y="4638"/>
                    <a:pt x="8209" y="9390"/>
                  </a:cubicBezTo>
                  <a:cubicBezTo>
                    <a:pt x="8872" y="14762"/>
                    <a:pt x="9160" y="16965"/>
                    <a:pt x="9160" y="16965"/>
                  </a:cubicBezTo>
                  <a:lnTo>
                    <a:pt x="1" y="23129"/>
                  </a:lnTo>
                  <a:lnTo>
                    <a:pt x="1470" y="26887"/>
                  </a:lnTo>
                  <a:cubicBezTo>
                    <a:pt x="1470" y="26887"/>
                    <a:pt x="15194" y="23762"/>
                    <a:pt x="15669" y="18967"/>
                  </a:cubicBezTo>
                  <a:cubicBezTo>
                    <a:pt x="16145" y="14243"/>
                    <a:pt x="15309" y="0"/>
                    <a:pt x="11234" y="0"/>
                  </a:cubicBezTo>
                  <a:close/>
                </a:path>
              </a:pathLst>
            </a:custGeom>
            <a:solidFill>
              <a:srgbClr val="4AA276"/>
            </a:solidFill>
            <a:ln>
              <a:noFill/>
            </a:ln>
          </p:spPr>
          <p:txBody>
            <a:bodyPr spcFirstLastPara="1" wrap="square" lIns="121900" tIns="121900" rIns="121900" bIns="121900" anchor="ctr" anchorCtr="0">
              <a:noAutofit/>
            </a:bodyPr>
            <a:lstStyle/>
            <a:p>
              <a:endParaRPr sz="2400"/>
            </a:p>
          </p:txBody>
        </p:sp>
        <p:sp>
          <p:nvSpPr>
            <p:cNvPr id="386" name="Google Shape;386;p35"/>
            <p:cNvSpPr/>
            <p:nvPr/>
          </p:nvSpPr>
          <p:spPr>
            <a:xfrm flipH="1">
              <a:off x="557517" y="1839304"/>
              <a:ext cx="36471" cy="17845"/>
            </a:xfrm>
            <a:custGeom>
              <a:avLst/>
              <a:gdLst/>
              <a:ahLst/>
              <a:cxnLst/>
              <a:rect l="l" t="t" r="r" b="b"/>
              <a:pathLst>
                <a:path w="981" h="480" extrusionOk="0">
                  <a:moveTo>
                    <a:pt x="507" y="1"/>
                  </a:moveTo>
                  <a:cubicBezTo>
                    <a:pt x="300" y="1"/>
                    <a:pt x="87" y="134"/>
                    <a:pt x="1" y="321"/>
                  </a:cubicBezTo>
                  <a:cubicBezTo>
                    <a:pt x="98" y="301"/>
                    <a:pt x="196" y="291"/>
                    <a:pt x="292" y="291"/>
                  </a:cubicBezTo>
                  <a:cubicBezTo>
                    <a:pt x="537" y="291"/>
                    <a:pt x="773" y="355"/>
                    <a:pt x="980" y="479"/>
                  </a:cubicBezTo>
                  <a:cubicBezTo>
                    <a:pt x="915" y="134"/>
                    <a:pt x="714" y="1"/>
                    <a:pt x="507"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87" name="Google Shape;387;p35"/>
            <p:cNvSpPr/>
            <p:nvPr/>
          </p:nvSpPr>
          <p:spPr>
            <a:xfrm flipH="1">
              <a:off x="569860" y="1872653"/>
              <a:ext cx="23571" cy="23571"/>
            </a:xfrm>
            <a:custGeom>
              <a:avLst/>
              <a:gdLst/>
              <a:ahLst/>
              <a:cxnLst/>
              <a:rect l="l" t="t" r="r" b="b"/>
              <a:pathLst>
                <a:path w="634" h="634" extrusionOk="0">
                  <a:moveTo>
                    <a:pt x="317" y="0"/>
                  </a:moveTo>
                  <a:cubicBezTo>
                    <a:pt x="274" y="0"/>
                    <a:pt x="231" y="0"/>
                    <a:pt x="188" y="29"/>
                  </a:cubicBezTo>
                  <a:cubicBezTo>
                    <a:pt x="72" y="72"/>
                    <a:pt x="0" y="187"/>
                    <a:pt x="0" y="317"/>
                  </a:cubicBezTo>
                  <a:cubicBezTo>
                    <a:pt x="0" y="346"/>
                    <a:pt x="15" y="374"/>
                    <a:pt x="15" y="403"/>
                  </a:cubicBezTo>
                  <a:cubicBezTo>
                    <a:pt x="29" y="461"/>
                    <a:pt x="58" y="504"/>
                    <a:pt x="101" y="547"/>
                  </a:cubicBezTo>
                  <a:lnTo>
                    <a:pt x="173" y="590"/>
                  </a:lnTo>
                  <a:cubicBezTo>
                    <a:pt x="216" y="619"/>
                    <a:pt x="274" y="634"/>
                    <a:pt x="332" y="634"/>
                  </a:cubicBezTo>
                  <a:cubicBezTo>
                    <a:pt x="504" y="619"/>
                    <a:pt x="634" y="475"/>
                    <a:pt x="634" y="302"/>
                  </a:cubicBezTo>
                  <a:cubicBezTo>
                    <a:pt x="634" y="274"/>
                    <a:pt x="634" y="259"/>
                    <a:pt x="620" y="230"/>
                  </a:cubicBezTo>
                  <a:cubicBezTo>
                    <a:pt x="605" y="173"/>
                    <a:pt x="576" y="130"/>
                    <a:pt x="533" y="86"/>
                  </a:cubicBezTo>
                  <a:cubicBezTo>
                    <a:pt x="519" y="72"/>
                    <a:pt x="490" y="58"/>
                    <a:pt x="476" y="29"/>
                  </a:cubicBezTo>
                  <a:cubicBezTo>
                    <a:pt x="418" y="14"/>
                    <a:pt x="375" y="0"/>
                    <a:pt x="317"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88" name="Google Shape;388;p35"/>
            <p:cNvSpPr/>
            <p:nvPr/>
          </p:nvSpPr>
          <p:spPr>
            <a:xfrm flipH="1">
              <a:off x="563949" y="1933661"/>
              <a:ext cx="43423" cy="21042"/>
            </a:xfrm>
            <a:custGeom>
              <a:avLst/>
              <a:gdLst/>
              <a:ahLst/>
              <a:cxnLst/>
              <a:rect l="l" t="t" r="r" b="b"/>
              <a:pathLst>
                <a:path w="1168" h="566" extrusionOk="0">
                  <a:moveTo>
                    <a:pt x="1167" y="1"/>
                  </a:moveTo>
                  <a:lnTo>
                    <a:pt x="1167" y="1"/>
                  </a:lnTo>
                  <a:cubicBezTo>
                    <a:pt x="980" y="73"/>
                    <a:pt x="793" y="130"/>
                    <a:pt x="606" y="145"/>
                  </a:cubicBezTo>
                  <a:cubicBezTo>
                    <a:pt x="260" y="188"/>
                    <a:pt x="1" y="202"/>
                    <a:pt x="1" y="202"/>
                  </a:cubicBezTo>
                  <a:cubicBezTo>
                    <a:pt x="1" y="202"/>
                    <a:pt x="234" y="566"/>
                    <a:pt x="578" y="566"/>
                  </a:cubicBezTo>
                  <a:cubicBezTo>
                    <a:pt x="597" y="566"/>
                    <a:pt x="615" y="565"/>
                    <a:pt x="635" y="562"/>
                  </a:cubicBezTo>
                  <a:cubicBezTo>
                    <a:pt x="923" y="505"/>
                    <a:pt x="1139" y="289"/>
                    <a:pt x="116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89" name="Google Shape;389;p35"/>
            <p:cNvSpPr/>
            <p:nvPr/>
          </p:nvSpPr>
          <p:spPr>
            <a:xfrm flipH="1">
              <a:off x="1921745" y="1772162"/>
              <a:ext cx="36434" cy="15391"/>
            </a:xfrm>
            <a:custGeom>
              <a:avLst/>
              <a:gdLst/>
              <a:ahLst/>
              <a:cxnLst/>
              <a:rect l="l" t="t" r="r" b="b"/>
              <a:pathLst>
                <a:path w="980" h="414" extrusionOk="0">
                  <a:moveTo>
                    <a:pt x="513" y="1"/>
                  </a:moveTo>
                  <a:cubicBezTo>
                    <a:pt x="283" y="1"/>
                    <a:pt x="57" y="182"/>
                    <a:pt x="0" y="399"/>
                  </a:cubicBezTo>
                  <a:cubicBezTo>
                    <a:pt x="154" y="343"/>
                    <a:pt x="315" y="314"/>
                    <a:pt x="475" y="314"/>
                  </a:cubicBezTo>
                  <a:cubicBezTo>
                    <a:pt x="646" y="314"/>
                    <a:pt x="817" y="346"/>
                    <a:pt x="980" y="413"/>
                  </a:cubicBezTo>
                  <a:cubicBezTo>
                    <a:pt x="878" y="114"/>
                    <a:pt x="695" y="1"/>
                    <a:pt x="513"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90" name="Google Shape;390;p35"/>
            <p:cNvSpPr/>
            <p:nvPr/>
          </p:nvSpPr>
          <p:spPr>
            <a:xfrm flipH="1">
              <a:off x="1928177" y="1812128"/>
              <a:ext cx="23571" cy="23794"/>
            </a:xfrm>
            <a:custGeom>
              <a:avLst/>
              <a:gdLst/>
              <a:ahLst/>
              <a:cxnLst/>
              <a:rect l="l" t="t" r="r" b="b"/>
              <a:pathLst>
                <a:path w="634" h="640" extrusionOk="0">
                  <a:moveTo>
                    <a:pt x="303" y="1"/>
                  </a:moveTo>
                  <a:cubicBezTo>
                    <a:pt x="259" y="1"/>
                    <a:pt x="216" y="15"/>
                    <a:pt x="187" y="29"/>
                  </a:cubicBezTo>
                  <a:cubicBezTo>
                    <a:pt x="72" y="87"/>
                    <a:pt x="0" y="202"/>
                    <a:pt x="0" y="332"/>
                  </a:cubicBezTo>
                  <a:cubicBezTo>
                    <a:pt x="0" y="361"/>
                    <a:pt x="0" y="390"/>
                    <a:pt x="0" y="404"/>
                  </a:cubicBezTo>
                  <a:cubicBezTo>
                    <a:pt x="15" y="462"/>
                    <a:pt x="58" y="519"/>
                    <a:pt x="87" y="548"/>
                  </a:cubicBezTo>
                  <a:lnTo>
                    <a:pt x="159" y="606"/>
                  </a:lnTo>
                  <a:cubicBezTo>
                    <a:pt x="201" y="627"/>
                    <a:pt x="235" y="640"/>
                    <a:pt x="273" y="640"/>
                  </a:cubicBezTo>
                  <a:cubicBezTo>
                    <a:pt x="287" y="640"/>
                    <a:pt x="302" y="638"/>
                    <a:pt x="317" y="634"/>
                  </a:cubicBezTo>
                  <a:cubicBezTo>
                    <a:pt x="490" y="634"/>
                    <a:pt x="634" y="490"/>
                    <a:pt x="634" y="317"/>
                  </a:cubicBezTo>
                  <a:cubicBezTo>
                    <a:pt x="634" y="289"/>
                    <a:pt x="620" y="260"/>
                    <a:pt x="620" y="231"/>
                  </a:cubicBezTo>
                  <a:cubicBezTo>
                    <a:pt x="605" y="173"/>
                    <a:pt x="576" y="130"/>
                    <a:pt x="533" y="87"/>
                  </a:cubicBezTo>
                  <a:cubicBezTo>
                    <a:pt x="504" y="73"/>
                    <a:pt x="490" y="58"/>
                    <a:pt x="461" y="44"/>
                  </a:cubicBezTo>
                  <a:cubicBezTo>
                    <a:pt x="418" y="15"/>
                    <a:pt x="360" y="1"/>
                    <a:pt x="303"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391" name="Google Shape;391;p35"/>
            <p:cNvSpPr/>
            <p:nvPr/>
          </p:nvSpPr>
          <p:spPr>
            <a:xfrm flipH="1">
              <a:off x="1922823" y="1880125"/>
              <a:ext cx="43386" cy="21042"/>
            </a:xfrm>
            <a:custGeom>
              <a:avLst/>
              <a:gdLst/>
              <a:ahLst/>
              <a:cxnLst/>
              <a:rect l="l" t="t" r="r" b="b"/>
              <a:pathLst>
                <a:path w="1167" h="566" extrusionOk="0">
                  <a:moveTo>
                    <a:pt x="1167" y="1"/>
                  </a:moveTo>
                  <a:lnTo>
                    <a:pt x="1167" y="1"/>
                  </a:lnTo>
                  <a:cubicBezTo>
                    <a:pt x="994" y="73"/>
                    <a:pt x="807" y="130"/>
                    <a:pt x="605" y="145"/>
                  </a:cubicBezTo>
                  <a:cubicBezTo>
                    <a:pt x="260" y="188"/>
                    <a:pt x="0" y="202"/>
                    <a:pt x="0" y="202"/>
                  </a:cubicBezTo>
                  <a:cubicBezTo>
                    <a:pt x="0" y="202"/>
                    <a:pt x="247" y="566"/>
                    <a:pt x="592" y="566"/>
                  </a:cubicBezTo>
                  <a:cubicBezTo>
                    <a:pt x="611" y="566"/>
                    <a:pt x="629" y="564"/>
                    <a:pt x="648" y="562"/>
                  </a:cubicBezTo>
                  <a:cubicBezTo>
                    <a:pt x="922" y="505"/>
                    <a:pt x="1138" y="289"/>
                    <a:pt x="116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2" name="Google Shape;392;p35"/>
            <p:cNvSpPr/>
            <p:nvPr/>
          </p:nvSpPr>
          <p:spPr>
            <a:xfrm flipH="1">
              <a:off x="3153176" y="1805696"/>
              <a:ext cx="23571" cy="23608"/>
            </a:xfrm>
            <a:custGeom>
              <a:avLst/>
              <a:gdLst/>
              <a:ahLst/>
              <a:cxnLst/>
              <a:rect l="l" t="t" r="r" b="b"/>
              <a:pathLst>
                <a:path w="634" h="635" extrusionOk="0">
                  <a:moveTo>
                    <a:pt x="317" y="1"/>
                  </a:moveTo>
                  <a:cubicBezTo>
                    <a:pt x="274" y="1"/>
                    <a:pt x="231" y="1"/>
                    <a:pt x="187" y="30"/>
                  </a:cubicBezTo>
                  <a:cubicBezTo>
                    <a:pt x="72" y="73"/>
                    <a:pt x="0" y="188"/>
                    <a:pt x="0" y="318"/>
                  </a:cubicBezTo>
                  <a:cubicBezTo>
                    <a:pt x="0" y="346"/>
                    <a:pt x="15" y="375"/>
                    <a:pt x="15" y="404"/>
                  </a:cubicBezTo>
                  <a:cubicBezTo>
                    <a:pt x="29" y="462"/>
                    <a:pt x="58" y="505"/>
                    <a:pt x="101" y="548"/>
                  </a:cubicBezTo>
                  <a:lnTo>
                    <a:pt x="173" y="591"/>
                  </a:lnTo>
                  <a:cubicBezTo>
                    <a:pt x="216" y="620"/>
                    <a:pt x="274" y="635"/>
                    <a:pt x="331" y="635"/>
                  </a:cubicBezTo>
                  <a:cubicBezTo>
                    <a:pt x="504" y="620"/>
                    <a:pt x="634" y="476"/>
                    <a:pt x="634" y="303"/>
                  </a:cubicBezTo>
                  <a:cubicBezTo>
                    <a:pt x="634" y="274"/>
                    <a:pt x="634" y="260"/>
                    <a:pt x="619" y="231"/>
                  </a:cubicBezTo>
                  <a:cubicBezTo>
                    <a:pt x="605" y="174"/>
                    <a:pt x="576" y="130"/>
                    <a:pt x="547" y="87"/>
                  </a:cubicBezTo>
                  <a:cubicBezTo>
                    <a:pt x="519" y="73"/>
                    <a:pt x="490" y="58"/>
                    <a:pt x="475" y="30"/>
                  </a:cubicBezTo>
                  <a:cubicBezTo>
                    <a:pt x="418" y="15"/>
                    <a:pt x="375" y="1"/>
                    <a:pt x="317"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grpSp>
      <p:sp>
        <p:nvSpPr>
          <p:cNvPr id="4" name="Espace réservé du numéro de diapositive 3">
            <a:extLst>
              <a:ext uri="{FF2B5EF4-FFF2-40B4-BE49-F238E27FC236}">
                <a16:creationId xmlns:a16="http://schemas.microsoft.com/office/drawing/2014/main" id="{8C116EA0-7A23-464A-8419-A4D8306CBB8D}"/>
              </a:ext>
            </a:extLst>
          </p:cNvPr>
          <p:cNvSpPr>
            <a:spLocks noGrp="1"/>
          </p:cNvSpPr>
          <p:nvPr>
            <p:ph type="sldNum" sz="quarter" idx="12"/>
          </p:nvPr>
        </p:nvSpPr>
        <p:spPr/>
        <p:txBody>
          <a:bodyPr/>
          <a:lstStyle/>
          <a:p>
            <a:fld id="{57854AEB-41C5-4873-B796-BDA0C67707FD}" type="slidenum">
              <a:rPr lang="fr-MA" smtClean="0"/>
              <a:t>2</a:t>
            </a:fld>
            <a:endParaRPr lang="fr-MA"/>
          </a:p>
        </p:txBody>
      </p:sp>
    </p:spTree>
    <p:extLst>
      <p:ext uri="{BB962C8B-B14F-4D97-AF65-F5344CB8AC3E}">
        <p14:creationId xmlns:p14="http://schemas.microsoft.com/office/powerpoint/2010/main" val="19197406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990F939A-C930-44C5-BC59-BD9B3E519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501" y="270588"/>
            <a:ext cx="10747838" cy="4842587"/>
          </a:xfrm>
          <a:prstGeom prst="rect">
            <a:avLst/>
          </a:prstGeom>
          <a:ln>
            <a:noFill/>
          </a:ln>
          <a:effectLst>
            <a:softEdge rad="112500"/>
          </a:effectLst>
        </p:spPr>
      </p:pic>
      <p:sp>
        <p:nvSpPr>
          <p:cNvPr id="17" name="ZoneTexte 16">
            <a:extLst>
              <a:ext uri="{FF2B5EF4-FFF2-40B4-BE49-F238E27FC236}">
                <a16:creationId xmlns:a16="http://schemas.microsoft.com/office/drawing/2014/main" id="{B4E9CE26-B25E-47E5-9E3D-D0154FA1372B}"/>
              </a:ext>
            </a:extLst>
          </p:cNvPr>
          <p:cNvSpPr txBox="1"/>
          <p:nvPr/>
        </p:nvSpPr>
        <p:spPr>
          <a:xfrm>
            <a:off x="663501" y="5551715"/>
            <a:ext cx="3718839" cy="584775"/>
          </a:xfrm>
          <a:prstGeom prst="rect">
            <a:avLst/>
          </a:prstGeom>
          <a:noFill/>
        </p:spPr>
        <p:txBody>
          <a:bodyPr wrap="none" rtlCol="0">
            <a:spAutoFit/>
          </a:bodyPr>
          <a:lstStyle/>
          <a:p>
            <a:r>
              <a:rPr lang="fr-MA" sz="3200" b="1" dirty="0"/>
              <a:t>Les déchet médicaux</a:t>
            </a:r>
          </a:p>
        </p:txBody>
      </p:sp>
    </p:spTree>
    <p:extLst>
      <p:ext uri="{BB962C8B-B14F-4D97-AF65-F5344CB8AC3E}">
        <p14:creationId xmlns:p14="http://schemas.microsoft.com/office/powerpoint/2010/main" val="3317276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a:extLst>
              <a:ext uri="{FF2B5EF4-FFF2-40B4-BE49-F238E27FC236}">
                <a16:creationId xmlns:a16="http://schemas.microsoft.com/office/drawing/2014/main" id="{0F755EF1-FC7F-4396-A523-7E5D90F35F35}"/>
              </a:ext>
            </a:extLst>
          </p:cNvPr>
          <p:cNvSpPr txBox="1"/>
          <p:nvPr/>
        </p:nvSpPr>
        <p:spPr>
          <a:xfrm>
            <a:off x="202981" y="5496836"/>
            <a:ext cx="3219060" cy="400110"/>
          </a:xfrm>
          <a:prstGeom prst="rect">
            <a:avLst/>
          </a:prstGeom>
          <a:noFill/>
        </p:spPr>
        <p:txBody>
          <a:bodyPr wrap="square" rtlCol="0">
            <a:spAutoFit/>
          </a:bodyPr>
          <a:lstStyle/>
          <a:p>
            <a:r>
              <a:rPr lang="fr-MA" sz="2000" b="1" i="1" dirty="0"/>
              <a:t>Remboursement</a:t>
            </a:r>
          </a:p>
        </p:txBody>
      </p:sp>
      <p:pic>
        <p:nvPicPr>
          <p:cNvPr id="19" name="Image 18">
            <a:extLst>
              <a:ext uri="{FF2B5EF4-FFF2-40B4-BE49-F238E27FC236}">
                <a16:creationId xmlns:a16="http://schemas.microsoft.com/office/drawing/2014/main" id="{6AE7F2E6-9BCD-4761-972D-B846BD8E67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81" y="474755"/>
            <a:ext cx="11143043" cy="4559981"/>
          </a:xfrm>
          <a:prstGeom prst="rect">
            <a:avLst/>
          </a:prstGeom>
          <a:ln>
            <a:noFill/>
          </a:ln>
          <a:effectLst>
            <a:softEdge rad="112500"/>
          </a:effectLst>
        </p:spPr>
      </p:pic>
    </p:spTree>
    <p:extLst>
      <p:ext uri="{BB962C8B-B14F-4D97-AF65-F5344CB8AC3E}">
        <p14:creationId xmlns:p14="http://schemas.microsoft.com/office/powerpoint/2010/main" val="1408384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562809C9-9AF8-43E1-8999-649460E6A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5" y="568087"/>
            <a:ext cx="12192000" cy="5255294"/>
          </a:xfrm>
          <a:prstGeom prst="rect">
            <a:avLst/>
          </a:prstGeom>
          <a:ln>
            <a:noFill/>
          </a:ln>
          <a:effectLst>
            <a:softEdge rad="112500"/>
          </a:effectLst>
        </p:spPr>
      </p:pic>
    </p:spTree>
    <p:extLst>
      <p:ext uri="{BB962C8B-B14F-4D97-AF65-F5344CB8AC3E}">
        <p14:creationId xmlns:p14="http://schemas.microsoft.com/office/powerpoint/2010/main" val="386292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15795590-7DAC-4579-A70F-06ECEE9EA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5883"/>
            <a:ext cx="11277600" cy="5579297"/>
          </a:xfrm>
          <a:prstGeom prst="rect">
            <a:avLst/>
          </a:prstGeom>
          <a:ln>
            <a:noFill/>
          </a:ln>
          <a:effectLst>
            <a:softEdge rad="112500"/>
          </a:effectLst>
        </p:spPr>
      </p:pic>
      <p:sp>
        <p:nvSpPr>
          <p:cNvPr id="17" name="ZoneTexte 16">
            <a:extLst>
              <a:ext uri="{FF2B5EF4-FFF2-40B4-BE49-F238E27FC236}">
                <a16:creationId xmlns:a16="http://schemas.microsoft.com/office/drawing/2014/main" id="{2A397A3E-C056-4155-B800-CA7EBADFBD42}"/>
              </a:ext>
            </a:extLst>
          </p:cNvPr>
          <p:cNvSpPr txBox="1"/>
          <p:nvPr/>
        </p:nvSpPr>
        <p:spPr>
          <a:xfrm>
            <a:off x="457200" y="5943600"/>
            <a:ext cx="1407758" cy="584775"/>
          </a:xfrm>
          <a:prstGeom prst="rect">
            <a:avLst/>
          </a:prstGeom>
          <a:noFill/>
        </p:spPr>
        <p:txBody>
          <a:bodyPr wrap="none" rtlCol="0">
            <a:spAutoFit/>
          </a:bodyPr>
          <a:lstStyle/>
          <a:p>
            <a:r>
              <a:rPr lang="fr-MA" sz="3200" b="1" dirty="0"/>
              <a:t>Famille</a:t>
            </a:r>
          </a:p>
        </p:txBody>
      </p:sp>
    </p:spTree>
    <p:extLst>
      <p:ext uri="{BB962C8B-B14F-4D97-AF65-F5344CB8AC3E}">
        <p14:creationId xmlns:p14="http://schemas.microsoft.com/office/powerpoint/2010/main" val="2958243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a:extLst>
              <a:ext uri="{FF2B5EF4-FFF2-40B4-BE49-F238E27FC236}">
                <a16:creationId xmlns:a16="http://schemas.microsoft.com/office/drawing/2014/main" id="{9E53434E-6E0D-4073-934B-C848DFE0659F}"/>
              </a:ext>
            </a:extLst>
          </p:cNvPr>
          <p:cNvSpPr txBox="1"/>
          <p:nvPr/>
        </p:nvSpPr>
        <p:spPr>
          <a:xfrm>
            <a:off x="642495" y="5936397"/>
            <a:ext cx="2868799" cy="523220"/>
          </a:xfrm>
          <a:prstGeom prst="rect">
            <a:avLst/>
          </a:prstGeom>
          <a:noFill/>
        </p:spPr>
        <p:txBody>
          <a:bodyPr wrap="none" rtlCol="0">
            <a:spAutoFit/>
          </a:bodyPr>
          <a:lstStyle/>
          <a:p>
            <a:r>
              <a:rPr lang="fr-MA" sz="2800" b="1" i="1" dirty="0"/>
              <a:t>Totale Remboursé</a:t>
            </a:r>
          </a:p>
        </p:txBody>
      </p:sp>
      <p:pic>
        <p:nvPicPr>
          <p:cNvPr id="19" name="Image 18">
            <a:extLst>
              <a:ext uri="{FF2B5EF4-FFF2-40B4-BE49-F238E27FC236}">
                <a16:creationId xmlns:a16="http://schemas.microsoft.com/office/drawing/2014/main" id="{2A85F563-6FFD-4D0C-97A3-E0AAFB39F41E}"/>
              </a:ext>
            </a:extLst>
          </p:cNvPr>
          <p:cNvPicPr>
            <a:picLocks noChangeAspect="1"/>
          </p:cNvPicPr>
          <p:nvPr/>
        </p:nvPicPr>
        <p:blipFill rotWithShape="1">
          <a:blip r:embed="rId2">
            <a:extLst>
              <a:ext uri="{28A0092B-C50C-407E-A947-70E740481C1C}">
                <a14:useLocalDpi xmlns:a14="http://schemas.microsoft.com/office/drawing/2010/main" val="0"/>
              </a:ext>
            </a:extLst>
          </a:blip>
          <a:srcRect t="1657" b="-1"/>
          <a:stretch/>
        </p:blipFill>
        <p:spPr>
          <a:xfrm>
            <a:off x="642495" y="68538"/>
            <a:ext cx="10138850" cy="5753280"/>
          </a:xfrm>
          <a:prstGeom prst="rect">
            <a:avLst/>
          </a:prstGeom>
        </p:spPr>
      </p:pic>
    </p:spTree>
    <p:extLst>
      <p:ext uri="{BB962C8B-B14F-4D97-AF65-F5344CB8AC3E}">
        <p14:creationId xmlns:p14="http://schemas.microsoft.com/office/powerpoint/2010/main" val="515194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2B274D60-496D-4BB0-BBBF-D64B49D05B29}"/>
              </a:ext>
            </a:extLst>
          </p:cNvPr>
          <p:cNvSpPr>
            <a:spLocks noGrp="1"/>
          </p:cNvSpPr>
          <p:nvPr>
            <p:ph type="subTitle" idx="1"/>
          </p:nvPr>
        </p:nvSpPr>
        <p:spPr/>
        <p:txBody>
          <a:bodyPr/>
          <a:lstStyle/>
          <a:p>
            <a:endParaRPr lang="fr-MA"/>
          </a:p>
        </p:txBody>
      </p:sp>
      <p:sp>
        <p:nvSpPr>
          <p:cNvPr id="4" name="Sous-titre 3">
            <a:extLst>
              <a:ext uri="{FF2B5EF4-FFF2-40B4-BE49-F238E27FC236}">
                <a16:creationId xmlns:a16="http://schemas.microsoft.com/office/drawing/2014/main" id="{6C6AEFB6-A9C6-44FE-9309-11CE72438E3E}"/>
              </a:ext>
            </a:extLst>
          </p:cNvPr>
          <p:cNvSpPr>
            <a:spLocks noGrp="1"/>
          </p:cNvSpPr>
          <p:nvPr>
            <p:ph type="subTitle" idx="2"/>
          </p:nvPr>
        </p:nvSpPr>
        <p:spPr/>
        <p:txBody>
          <a:bodyPr/>
          <a:lstStyle/>
          <a:p>
            <a:endParaRPr lang="fr-MA"/>
          </a:p>
        </p:txBody>
      </p:sp>
      <p:sp>
        <p:nvSpPr>
          <p:cNvPr id="5" name="Sous-titre 4">
            <a:extLst>
              <a:ext uri="{FF2B5EF4-FFF2-40B4-BE49-F238E27FC236}">
                <a16:creationId xmlns:a16="http://schemas.microsoft.com/office/drawing/2014/main" id="{05CE8E12-B9DE-4423-924E-4B28E02B6D8E}"/>
              </a:ext>
            </a:extLst>
          </p:cNvPr>
          <p:cNvSpPr>
            <a:spLocks noGrp="1"/>
          </p:cNvSpPr>
          <p:nvPr>
            <p:ph type="subTitle" idx="3"/>
          </p:nvPr>
        </p:nvSpPr>
        <p:spPr/>
        <p:txBody>
          <a:bodyPr/>
          <a:lstStyle/>
          <a:p>
            <a:endParaRPr lang="fr-MA"/>
          </a:p>
        </p:txBody>
      </p:sp>
      <p:sp>
        <p:nvSpPr>
          <p:cNvPr id="6" name="Sous-titre 5">
            <a:extLst>
              <a:ext uri="{FF2B5EF4-FFF2-40B4-BE49-F238E27FC236}">
                <a16:creationId xmlns:a16="http://schemas.microsoft.com/office/drawing/2014/main" id="{D43DD21D-0C5B-48E7-8BD7-727CE2598212}"/>
              </a:ext>
            </a:extLst>
          </p:cNvPr>
          <p:cNvSpPr>
            <a:spLocks noGrp="1"/>
          </p:cNvSpPr>
          <p:nvPr>
            <p:ph type="subTitle" idx="4"/>
          </p:nvPr>
        </p:nvSpPr>
        <p:spPr/>
        <p:txBody>
          <a:bodyPr/>
          <a:lstStyle/>
          <a:p>
            <a:endParaRPr lang="fr-MA"/>
          </a:p>
        </p:txBody>
      </p:sp>
      <p:sp>
        <p:nvSpPr>
          <p:cNvPr id="7" name="Sous-titre 6">
            <a:extLst>
              <a:ext uri="{FF2B5EF4-FFF2-40B4-BE49-F238E27FC236}">
                <a16:creationId xmlns:a16="http://schemas.microsoft.com/office/drawing/2014/main" id="{FC089FD0-DF5C-405A-82C7-CF7651C88FF8}"/>
              </a:ext>
            </a:extLst>
          </p:cNvPr>
          <p:cNvSpPr>
            <a:spLocks noGrp="1"/>
          </p:cNvSpPr>
          <p:nvPr>
            <p:ph type="subTitle" idx="5"/>
          </p:nvPr>
        </p:nvSpPr>
        <p:spPr/>
        <p:txBody>
          <a:bodyPr/>
          <a:lstStyle/>
          <a:p>
            <a:endParaRPr lang="fr-MA"/>
          </a:p>
        </p:txBody>
      </p:sp>
      <p:sp>
        <p:nvSpPr>
          <p:cNvPr id="8" name="Sous-titre 7">
            <a:extLst>
              <a:ext uri="{FF2B5EF4-FFF2-40B4-BE49-F238E27FC236}">
                <a16:creationId xmlns:a16="http://schemas.microsoft.com/office/drawing/2014/main" id="{DCC280DD-6424-47D6-8D38-92ACF0923B2C}"/>
              </a:ext>
            </a:extLst>
          </p:cNvPr>
          <p:cNvSpPr>
            <a:spLocks noGrp="1"/>
          </p:cNvSpPr>
          <p:nvPr>
            <p:ph type="subTitle" idx="6"/>
          </p:nvPr>
        </p:nvSpPr>
        <p:spPr/>
        <p:txBody>
          <a:bodyPr/>
          <a:lstStyle/>
          <a:p>
            <a:endParaRPr lang="fr-MA"/>
          </a:p>
        </p:txBody>
      </p:sp>
      <p:sp>
        <p:nvSpPr>
          <p:cNvPr id="9" name="Sous-titre 8">
            <a:extLst>
              <a:ext uri="{FF2B5EF4-FFF2-40B4-BE49-F238E27FC236}">
                <a16:creationId xmlns:a16="http://schemas.microsoft.com/office/drawing/2014/main" id="{63F84438-E235-422F-B1E6-C628BA5EF5F4}"/>
              </a:ext>
            </a:extLst>
          </p:cNvPr>
          <p:cNvSpPr>
            <a:spLocks noGrp="1"/>
          </p:cNvSpPr>
          <p:nvPr>
            <p:ph type="subTitle" idx="7"/>
          </p:nvPr>
        </p:nvSpPr>
        <p:spPr/>
        <p:txBody>
          <a:bodyPr/>
          <a:lstStyle/>
          <a:p>
            <a:endParaRPr lang="fr-MA"/>
          </a:p>
        </p:txBody>
      </p:sp>
      <p:sp>
        <p:nvSpPr>
          <p:cNvPr id="10" name="Sous-titre 9">
            <a:extLst>
              <a:ext uri="{FF2B5EF4-FFF2-40B4-BE49-F238E27FC236}">
                <a16:creationId xmlns:a16="http://schemas.microsoft.com/office/drawing/2014/main" id="{A6DB4447-AC20-4296-AAFE-E0F7CB4CD768}"/>
              </a:ext>
            </a:extLst>
          </p:cNvPr>
          <p:cNvSpPr>
            <a:spLocks noGrp="1"/>
          </p:cNvSpPr>
          <p:nvPr>
            <p:ph type="subTitle" idx="8"/>
          </p:nvPr>
        </p:nvSpPr>
        <p:spPr/>
        <p:txBody>
          <a:bodyPr/>
          <a:lstStyle/>
          <a:p>
            <a:endParaRPr lang="fr-MA"/>
          </a:p>
        </p:txBody>
      </p:sp>
      <p:sp>
        <p:nvSpPr>
          <p:cNvPr id="11" name="Sous-titre 10">
            <a:extLst>
              <a:ext uri="{FF2B5EF4-FFF2-40B4-BE49-F238E27FC236}">
                <a16:creationId xmlns:a16="http://schemas.microsoft.com/office/drawing/2014/main" id="{64DE0652-36D1-4F2B-A969-3A70001737D0}"/>
              </a:ext>
            </a:extLst>
          </p:cNvPr>
          <p:cNvSpPr>
            <a:spLocks noGrp="1"/>
          </p:cNvSpPr>
          <p:nvPr>
            <p:ph type="subTitle" idx="9"/>
          </p:nvPr>
        </p:nvSpPr>
        <p:spPr/>
        <p:txBody>
          <a:bodyPr/>
          <a:lstStyle/>
          <a:p>
            <a:endParaRPr lang="fr-MA"/>
          </a:p>
        </p:txBody>
      </p:sp>
      <p:sp>
        <p:nvSpPr>
          <p:cNvPr id="12" name="Sous-titre 11">
            <a:extLst>
              <a:ext uri="{FF2B5EF4-FFF2-40B4-BE49-F238E27FC236}">
                <a16:creationId xmlns:a16="http://schemas.microsoft.com/office/drawing/2014/main" id="{6CC93D61-C7AF-41E2-A9D5-03E499383AA0}"/>
              </a:ext>
            </a:extLst>
          </p:cNvPr>
          <p:cNvSpPr>
            <a:spLocks noGrp="1"/>
          </p:cNvSpPr>
          <p:nvPr>
            <p:ph type="subTitle" idx="13"/>
          </p:nvPr>
        </p:nvSpPr>
        <p:spPr/>
        <p:txBody>
          <a:bodyPr/>
          <a:lstStyle/>
          <a:p>
            <a:endParaRPr lang="fr-MA"/>
          </a:p>
        </p:txBody>
      </p:sp>
      <p:sp>
        <p:nvSpPr>
          <p:cNvPr id="13" name="Sous-titre 12">
            <a:extLst>
              <a:ext uri="{FF2B5EF4-FFF2-40B4-BE49-F238E27FC236}">
                <a16:creationId xmlns:a16="http://schemas.microsoft.com/office/drawing/2014/main" id="{46F3C433-72F2-4A56-B9CF-494906CCC5AB}"/>
              </a:ext>
            </a:extLst>
          </p:cNvPr>
          <p:cNvSpPr>
            <a:spLocks noGrp="1"/>
          </p:cNvSpPr>
          <p:nvPr>
            <p:ph type="subTitle" idx="14"/>
          </p:nvPr>
        </p:nvSpPr>
        <p:spPr/>
        <p:txBody>
          <a:bodyPr/>
          <a:lstStyle/>
          <a:p>
            <a:endParaRPr lang="fr-MA"/>
          </a:p>
        </p:txBody>
      </p:sp>
      <p:sp>
        <p:nvSpPr>
          <p:cNvPr id="14" name="Sous-titre 13">
            <a:extLst>
              <a:ext uri="{FF2B5EF4-FFF2-40B4-BE49-F238E27FC236}">
                <a16:creationId xmlns:a16="http://schemas.microsoft.com/office/drawing/2014/main" id="{FF89D99F-1303-4E68-BFF5-0622D649D753}"/>
              </a:ext>
            </a:extLst>
          </p:cNvPr>
          <p:cNvSpPr>
            <a:spLocks noGrp="1"/>
          </p:cNvSpPr>
          <p:nvPr>
            <p:ph type="subTitle" idx="15"/>
          </p:nvPr>
        </p:nvSpPr>
        <p:spPr/>
        <p:txBody>
          <a:bodyPr/>
          <a:lstStyle/>
          <a:p>
            <a:endParaRPr lang="fr-MA"/>
          </a:p>
        </p:txBody>
      </p:sp>
      <p:pic>
        <p:nvPicPr>
          <p:cNvPr id="16" name="Image 15">
            <a:extLst>
              <a:ext uri="{FF2B5EF4-FFF2-40B4-BE49-F238E27FC236}">
                <a16:creationId xmlns:a16="http://schemas.microsoft.com/office/drawing/2014/main" id="{8368A592-AFBA-44A8-ADB0-866648CBBEB4}"/>
              </a:ext>
            </a:extLst>
          </p:cNvPr>
          <p:cNvPicPr>
            <a:picLocks noChangeAspect="1"/>
          </p:cNvPicPr>
          <p:nvPr/>
        </p:nvPicPr>
        <p:blipFill>
          <a:blip r:embed="rId2">
            <a:extLst>
              <a:ext uri="{28A0092B-C50C-407E-A947-70E740481C1C}">
                <a14:useLocalDpi xmlns:a14="http://schemas.microsoft.com/office/drawing/2010/main" val="0"/>
              </a:ext>
            </a:extLst>
          </a:blip>
          <a:srcRect l="177" r="177"/>
          <a:stretch/>
        </p:blipFill>
        <p:spPr>
          <a:xfrm>
            <a:off x="438538" y="323216"/>
            <a:ext cx="11504645" cy="5561045"/>
          </a:xfrm>
          <a:prstGeom prst="rect">
            <a:avLst/>
          </a:prstGeom>
        </p:spPr>
      </p:pic>
      <p:sp>
        <p:nvSpPr>
          <p:cNvPr id="17" name="ZoneTexte 16">
            <a:extLst>
              <a:ext uri="{FF2B5EF4-FFF2-40B4-BE49-F238E27FC236}">
                <a16:creationId xmlns:a16="http://schemas.microsoft.com/office/drawing/2014/main" id="{CA398142-F3C9-495B-A8A6-95F1A673FC03}"/>
              </a:ext>
            </a:extLst>
          </p:cNvPr>
          <p:cNvSpPr txBox="1"/>
          <p:nvPr/>
        </p:nvSpPr>
        <p:spPr>
          <a:xfrm>
            <a:off x="597158" y="5884261"/>
            <a:ext cx="2073003" cy="523220"/>
          </a:xfrm>
          <a:prstGeom prst="rect">
            <a:avLst/>
          </a:prstGeom>
          <a:noFill/>
        </p:spPr>
        <p:txBody>
          <a:bodyPr wrap="none" rtlCol="0">
            <a:spAutoFit/>
          </a:bodyPr>
          <a:lstStyle/>
          <a:p>
            <a:r>
              <a:rPr lang="fr-MA" sz="2800" b="1" i="1" dirty="0"/>
              <a:t>Premier Soin</a:t>
            </a:r>
          </a:p>
        </p:txBody>
      </p:sp>
    </p:spTree>
    <p:extLst>
      <p:ext uri="{BB962C8B-B14F-4D97-AF65-F5344CB8AC3E}">
        <p14:creationId xmlns:p14="http://schemas.microsoft.com/office/powerpoint/2010/main" val="3726838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9F1CB5CA-A42C-4455-A59A-ED152B1DA989}"/>
              </a:ext>
            </a:extLst>
          </p:cNvPr>
          <p:cNvPicPr>
            <a:picLocks noChangeAspect="1"/>
          </p:cNvPicPr>
          <p:nvPr/>
        </p:nvPicPr>
        <p:blipFill>
          <a:blip r:embed="rId2">
            <a:extLst>
              <a:ext uri="{28A0092B-C50C-407E-A947-70E740481C1C}">
                <a14:useLocalDpi xmlns:a14="http://schemas.microsoft.com/office/drawing/2010/main" val="0"/>
              </a:ext>
            </a:extLst>
          </a:blip>
          <a:srcRect l="84" r="84"/>
          <a:stretch/>
        </p:blipFill>
        <p:spPr>
          <a:xfrm>
            <a:off x="403631" y="224433"/>
            <a:ext cx="11579290" cy="5589036"/>
          </a:xfrm>
          <a:prstGeom prst="rect">
            <a:avLst/>
          </a:prstGeom>
          <a:ln>
            <a:noFill/>
          </a:ln>
          <a:effectLst>
            <a:softEdge rad="112500"/>
          </a:effectLst>
        </p:spPr>
      </p:pic>
      <p:sp>
        <p:nvSpPr>
          <p:cNvPr id="29" name="ZoneTexte 28">
            <a:extLst>
              <a:ext uri="{FF2B5EF4-FFF2-40B4-BE49-F238E27FC236}">
                <a16:creationId xmlns:a16="http://schemas.microsoft.com/office/drawing/2014/main" id="{C2E5E1E8-6990-4B8D-B921-216B2F6F531E}"/>
              </a:ext>
            </a:extLst>
          </p:cNvPr>
          <p:cNvSpPr txBox="1"/>
          <p:nvPr/>
        </p:nvSpPr>
        <p:spPr>
          <a:xfrm>
            <a:off x="403631" y="6095572"/>
            <a:ext cx="2441630" cy="461665"/>
          </a:xfrm>
          <a:prstGeom prst="rect">
            <a:avLst/>
          </a:prstGeom>
          <a:noFill/>
        </p:spPr>
        <p:txBody>
          <a:bodyPr wrap="none" rtlCol="0">
            <a:spAutoFit/>
          </a:bodyPr>
          <a:lstStyle/>
          <a:p>
            <a:r>
              <a:rPr lang="fr-MA" sz="2400" b="1" i="1" dirty="0"/>
              <a:t>Registre des soins</a:t>
            </a:r>
          </a:p>
        </p:txBody>
      </p:sp>
    </p:spTree>
    <p:extLst>
      <p:ext uri="{BB962C8B-B14F-4D97-AF65-F5344CB8AC3E}">
        <p14:creationId xmlns:p14="http://schemas.microsoft.com/office/powerpoint/2010/main" val="2672887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7EBD51A-3021-4DB6-9200-F84DDBB41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87" y="247468"/>
            <a:ext cx="10281208" cy="5278269"/>
          </a:xfrm>
          <a:prstGeom prst="rect">
            <a:avLst/>
          </a:prstGeom>
          <a:ln>
            <a:noFill/>
          </a:ln>
          <a:effectLst>
            <a:softEdge rad="112500"/>
          </a:effectLst>
        </p:spPr>
      </p:pic>
      <p:sp>
        <p:nvSpPr>
          <p:cNvPr id="17" name="ZoneTexte 16">
            <a:extLst>
              <a:ext uri="{FF2B5EF4-FFF2-40B4-BE49-F238E27FC236}">
                <a16:creationId xmlns:a16="http://schemas.microsoft.com/office/drawing/2014/main" id="{CA2AE5F8-6A27-4FC7-88AD-7A5C7BB0B251}"/>
              </a:ext>
            </a:extLst>
          </p:cNvPr>
          <p:cNvSpPr txBox="1"/>
          <p:nvPr/>
        </p:nvSpPr>
        <p:spPr>
          <a:xfrm>
            <a:off x="598287" y="5822302"/>
            <a:ext cx="3319307" cy="584775"/>
          </a:xfrm>
          <a:prstGeom prst="rect">
            <a:avLst/>
          </a:prstGeom>
          <a:noFill/>
        </p:spPr>
        <p:txBody>
          <a:bodyPr wrap="none" rtlCol="0">
            <a:spAutoFit/>
          </a:bodyPr>
          <a:lstStyle/>
          <a:p>
            <a:r>
              <a:rPr lang="fr-MA" sz="3200" b="1" dirty="0"/>
              <a:t>Soins sous traitant</a:t>
            </a:r>
          </a:p>
        </p:txBody>
      </p:sp>
    </p:spTree>
    <p:extLst>
      <p:ext uri="{BB962C8B-B14F-4D97-AF65-F5344CB8AC3E}">
        <p14:creationId xmlns:p14="http://schemas.microsoft.com/office/powerpoint/2010/main" val="3876535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E934CF61-250B-4FD1-B006-C2D727984F94}"/>
              </a:ext>
            </a:extLst>
          </p:cNvPr>
          <p:cNvSpPr>
            <a:spLocks noGrp="1"/>
          </p:cNvSpPr>
          <p:nvPr>
            <p:ph type="subTitle" idx="1"/>
          </p:nvPr>
        </p:nvSpPr>
        <p:spPr/>
        <p:txBody>
          <a:bodyPr/>
          <a:lstStyle/>
          <a:p>
            <a:endParaRPr lang="fr-MA"/>
          </a:p>
        </p:txBody>
      </p:sp>
      <p:sp>
        <p:nvSpPr>
          <p:cNvPr id="4" name="Sous-titre 3">
            <a:extLst>
              <a:ext uri="{FF2B5EF4-FFF2-40B4-BE49-F238E27FC236}">
                <a16:creationId xmlns:a16="http://schemas.microsoft.com/office/drawing/2014/main" id="{0EECDE95-1A98-4AB6-BD6B-0D73EABA9C04}"/>
              </a:ext>
            </a:extLst>
          </p:cNvPr>
          <p:cNvSpPr>
            <a:spLocks noGrp="1"/>
          </p:cNvSpPr>
          <p:nvPr>
            <p:ph type="subTitle" idx="2"/>
          </p:nvPr>
        </p:nvSpPr>
        <p:spPr/>
        <p:txBody>
          <a:bodyPr/>
          <a:lstStyle/>
          <a:p>
            <a:endParaRPr lang="fr-MA"/>
          </a:p>
        </p:txBody>
      </p:sp>
      <p:sp>
        <p:nvSpPr>
          <p:cNvPr id="5" name="Sous-titre 4">
            <a:extLst>
              <a:ext uri="{FF2B5EF4-FFF2-40B4-BE49-F238E27FC236}">
                <a16:creationId xmlns:a16="http://schemas.microsoft.com/office/drawing/2014/main" id="{E86B3966-19B9-40E8-8342-BD56650A941B}"/>
              </a:ext>
            </a:extLst>
          </p:cNvPr>
          <p:cNvSpPr>
            <a:spLocks noGrp="1"/>
          </p:cNvSpPr>
          <p:nvPr>
            <p:ph type="subTitle" idx="3"/>
          </p:nvPr>
        </p:nvSpPr>
        <p:spPr/>
        <p:txBody>
          <a:bodyPr/>
          <a:lstStyle/>
          <a:p>
            <a:endParaRPr lang="fr-MA"/>
          </a:p>
        </p:txBody>
      </p:sp>
      <p:sp>
        <p:nvSpPr>
          <p:cNvPr id="6" name="Sous-titre 5">
            <a:extLst>
              <a:ext uri="{FF2B5EF4-FFF2-40B4-BE49-F238E27FC236}">
                <a16:creationId xmlns:a16="http://schemas.microsoft.com/office/drawing/2014/main" id="{5BA4BB6E-6CBF-451D-A30F-3DECA3690BC0}"/>
              </a:ext>
            </a:extLst>
          </p:cNvPr>
          <p:cNvSpPr>
            <a:spLocks noGrp="1"/>
          </p:cNvSpPr>
          <p:nvPr>
            <p:ph type="subTitle" idx="4"/>
          </p:nvPr>
        </p:nvSpPr>
        <p:spPr/>
        <p:txBody>
          <a:bodyPr/>
          <a:lstStyle/>
          <a:p>
            <a:endParaRPr lang="fr-MA"/>
          </a:p>
        </p:txBody>
      </p:sp>
      <p:sp>
        <p:nvSpPr>
          <p:cNvPr id="7" name="Sous-titre 6">
            <a:extLst>
              <a:ext uri="{FF2B5EF4-FFF2-40B4-BE49-F238E27FC236}">
                <a16:creationId xmlns:a16="http://schemas.microsoft.com/office/drawing/2014/main" id="{C2C633EC-0A84-4D41-8169-F45AD9F3F428}"/>
              </a:ext>
            </a:extLst>
          </p:cNvPr>
          <p:cNvSpPr>
            <a:spLocks noGrp="1"/>
          </p:cNvSpPr>
          <p:nvPr>
            <p:ph type="subTitle" idx="5"/>
          </p:nvPr>
        </p:nvSpPr>
        <p:spPr/>
        <p:txBody>
          <a:bodyPr/>
          <a:lstStyle/>
          <a:p>
            <a:endParaRPr lang="fr-MA"/>
          </a:p>
        </p:txBody>
      </p:sp>
      <p:sp>
        <p:nvSpPr>
          <p:cNvPr id="8" name="Sous-titre 7">
            <a:extLst>
              <a:ext uri="{FF2B5EF4-FFF2-40B4-BE49-F238E27FC236}">
                <a16:creationId xmlns:a16="http://schemas.microsoft.com/office/drawing/2014/main" id="{E3BBE324-551B-4B29-812E-30BBF782F7B3}"/>
              </a:ext>
            </a:extLst>
          </p:cNvPr>
          <p:cNvSpPr>
            <a:spLocks noGrp="1"/>
          </p:cNvSpPr>
          <p:nvPr>
            <p:ph type="subTitle" idx="6"/>
          </p:nvPr>
        </p:nvSpPr>
        <p:spPr/>
        <p:txBody>
          <a:bodyPr/>
          <a:lstStyle/>
          <a:p>
            <a:endParaRPr lang="fr-MA"/>
          </a:p>
        </p:txBody>
      </p:sp>
      <p:sp>
        <p:nvSpPr>
          <p:cNvPr id="9" name="Sous-titre 8">
            <a:extLst>
              <a:ext uri="{FF2B5EF4-FFF2-40B4-BE49-F238E27FC236}">
                <a16:creationId xmlns:a16="http://schemas.microsoft.com/office/drawing/2014/main" id="{F5345CD7-30C3-4796-A554-445DB46D0F2A}"/>
              </a:ext>
            </a:extLst>
          </p:cNvPr>
          <p:cNvSpPr>
            <a:spLocks noGrp="1"/>
          </p:cNvSpPr>
          <p:nvPr>
            <p:ph type="subTitle" idx="7"/>
          </p:nvPr>
        </p:nvSpPr>
        <p:spPr/>
        <p:txBody>
          <a:bodyPr/>
          <a:lstStyle/>
          <a:p>
            <a:endParaRPr lang="fr-MA"/>
          </a:p>
        </p:txBody>
      </p:sp>
      <p:sp>
        <p:nvSpPr>
          <p:cNvPr id="10" name="Sous-titre 9">
            <a:extLst>
              <a:ext uri="{FF2B5EF4-FFF2-40B4-BE49-F238E27FC236}">
                <a16:creationId xmlns:a16="http://schemas.microsoft.com/office/drawing/2014/main" id="{54E10C4E-BE43-4527-8989-02993BEF3776}"/>
              </a:ext>
            </a:extLst>
          </p:cNvPr>
          <p:cNvSpPr>
            <a:spLocks noGrp="1"/>
          </p:cNvSpPr>
          <p:nvPr>
            <p:ph type="subTitle" idx="8"/>
          </p:nvPr>
        </p:nvSpPr>
        <p:spPr/>
        <p:txBody>
          <a:bodyPr/>
          <a:lstStyle/>
          <a:p>
            <a:endParaRPr lang="fr-MA"/>
          </a:p>
        </p:txBody>
      </p:sp>
      <p:sp>
        <p:nvSpPr>
          <p:cNvPr id="11" name="Sous-titre 10">
            <a:extLst>
              <a:ext uri="{FF2B5EF4-FFF2-40B4-BE49-F238E27FC236}">
                <a16:creationId xmlns:a16="http://schemas.microsoft.com/office/drawing/2014/main" id="{D378B94C-0199-4673-A2AD-9F50419CFD96}"/>
              </a:ext>
            </a:extLst>
          </p:cNvPr>
          <p:cNvSpPr>
            <a:spLocks noGrp="1"/>
          </p:cNvSpPr>
          <p:nvPr>
            <p:ph type="subTitle" idx="9"/>
          </p:nvPr>
        </p:nvSpPr>
        <p:spPr/>
        <p:txBody>
          <a:bodyPr/>
          <a:lstStyle/>
          <a:p>
            <a:endParaRPr lang="fr-MA"/>
          </a:p>
        </p:txBody>
      </p:sp>
      <p:sp>
        <p:nvSpPr>
          <p:cNvPr id="12" name="Sous-titre 11">
            <a:extLst>
              <a:ext uri="{FF2B5EF4-FFF2-40B4-BE49-F238E27FC236}">
                <a16:creationId xmlns:a16="http://schemas.microsoft.com/office/drawing/2014/main" id="{5B7A8559-EE75-4DAA-AABD-4E99AEE1C396}"/>
              </a:ext>
            </a:extLst>
          </p:cNvPr>
          <p:cNvSpPr>
            <a:spLocks noGrp="1"/>
          </p:cNvSpPr>
          <p:nvPr>
            <p:ph type="subTitle" idx="13"/>
          </p:nvPr>
        </p:nvSpPr>
        <p:spPr/>
        <p:txBody>
          <a:bodyPr/>
          <a:lstStyle/>
          <a:p>
            <a:endParaRPr lang="fr-MA"/>
          </a:p>
        </p:txBody>
      </p:sp>
      <p:sp>
        <p:nvSpPr>
          <p:cNvPr id="13" name="Sous-titre 12">
            <a:extLst>
              <a:ext uri="{FF2B5EF4-FFF2-40B4-BE49-F238E27FC236}">
                <a16:creationId xmlns:a16="http://schemas.microsoft.com/office/drawing/2014/main" id="{449B2D63-A673-4A1E-B96B-B888DC4BD159}"/>
              </a:ext>
            </a:extLst>
          </p:cNvPr>
          <p:cNvSpPr>
            <a:spLocks noGrp="1"/>
          </p:cNvSpPr>
          <p:nvPr>
            <p:ph type="subTitle" idx="14"/>
          </p:nvPr>
        </p:nvSpPr>
        <p:spPr/>
        <p:txBody>
          <a:bodyPr/>
          <a:lstStyle/>
          <a:p>
            <a:endParaRPr lang="fr-MA"/>
          </a:p>
        </p:txBody>
      </p:sp>
      <p:sp>
        <p:nvSpPr>
          <p:cNvPr id="14" name="Sous-titre 13">
            <a:extLst>
              <a:ext uri="{FF2B5EF4-FFF2-40B4-BE49-F238E27FC236}">
                <a16:creationId xmlns:a16="http://schemas.microsoft.com/office/drawing/2014/main" id="{339ED209-591B-4003-9F9D-BC2072632B46}"/>
              </a:ext>
            </a:extLst>
          </p:cNvPr>
          <p:cNvSpPr>
            <a:spLocks noGrp="1"/>
          </p:cNvSpPr>
          <p:nvPr>
            <p:ph type="subTitle" idx="15"/>
          </p:nvPr>
        </p:nvSpPr>
        <p:spPr/>
        <p:txBody>
          <a:bodyPr/>
          <a:lstStyle/>
          <a:p>
            <a:endParaRPr lang="fr-MA"/>
          </a:p>
        </p:txBody>
      </p:sp>
      <p:pic>
        <p:nvPicPr>
          <p:cNvPr id="16" name="Image 15">
            <a:extLst>
              <a:ext uri="{FF2B5EF4-FFF2-40B4-BE49-F238E27FC236}">
                <a16:creationId xmlns:a16="http://schemas.microsoft.com/office/drawing/2014/main" id="{DAEC5495-0019-43A6-B081-CBB1DBCD335D}"/>
              </a:ext>
            </a:extLst>
          </p:cNvPr>
          <p:cNvPicPr>
            <a:picLocks noChangeAspect="1"/>
          </p:cNvPicPr>
          <p:nvPr/>
        </p:nvPicPr>
        <p:blipFill rotWithShape="1">
          <a:blip r:embed="rId2">
            <a:extLst>
              <a:ext uri="{28A0092B-C50C-407E-A947-70E740481C1C}">
                <a14:useLocalDpi xmlns:a14="http://schemas.microsoft.com/office/drawing/2010/main" val="0"/>
              </a:ext>
            </a:extLst>
          </a:blip>
          <a:srcRect l="2602" t="12517" r="3878" b="6122"/>
          <a:stretch/>
        </p:blipFill>
        <p:spPr>
          <a:xfrm>
            <a:off x="394995" y="270346"/>
            <a:ext cx="11402009" cy="5579706"/>
          </a:xfrm>
          <a:prstGeom prst="rect">
            <a:avLst/>
          </a:prstGeom>
          <a:ln>
            <a:noFill/>
          </a:ln>
          <a:effectLst>
            <a:softEdge rad="112500"/>
          </a:effectLst>
        </p:spPr>
      </p:pic>
      <p:sp>
        <p:nvSpPr>
          <p:cNvPr id="17" name="ZoneTexte 16">
            <a:extLst>
              <a:ext uri="{FF2B5EF4-FFF2-40B4-BE49-F238E27FC236}">
                <a16:creationId xmlns:a16="http://schemas.microsoft.com/office/drawing/2014/main" id="{6F32EC72-5FEE-4929-8DB9-7918985D7829}"/>
              </a:ext>
            </a:extLst>
          </p:cNvPr>
          <p:cNvSpPr txBox="1"/>
          <p:nvPr/>
        </p:nvSpPr>
        <p:spPr>
          <a:xfrm>
            <a:off x="394995" y="5958338"/>
            <a:ext cx="3358227" cy="584775"/>
          </a:xfrm>
          <a:prstGeom prst="rect">
            <a:avLst/>
          </a:prstGeom>
          <a:noFill/>
        </p:spPr>
        <p:txBody>
          <a:bodyPr wrap="none" rtlCol="0">
            <a:spAutoFit/>
          </a:bodyPr>
          <a:lstStyle/>
          <a:p>
            <a:r>
              <a:rPr lang="fr-MA" sz="3200" b="1" i="1" dirty="0"/>
              <a:t>Test audiogramme</a:t>
            </a:r>
          </a:p>
        </p:txBody>
      </p:sp>
    </p:spTree>
    <p:extLst>
      <p:ext uri="{BB962C8B-B14F-4D97-AF65-F5344CB8AC3E}">
        <p14:creationId xmlns:p14="http://schemas.microsoft.com/office/powerpoint/2010/main" val="3467685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6BB49B91-BA0A-47A0-B411-3D1ED0302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82" y="187366"/>
            <a:ext cx="11613502" cy="5660148"/>
          </a:xfrm>
          <a:prstGeom prst="rect">
            <a:avLst/>
          </a:prstGeom>
          <a:ln>
            <a:noFill/>
          </a:ln>
          <a:effectLst>
            <a:softEdge rad="112500"/>
          </a:effectLst>
        </p:spPr>
      </p:pic>
      <p:sp>
        <p:nvSpPr>
          <p:cNvPr id="17" name="ZoneTexte 16">
            <a:extLst>
              <a:ext uri="{FF2B5EF4-FFF2-40B4-BE49-F238E27FC236}">
                <a16:creationId xmlns:a16="http://schemas.microsoft.com/office/drawing/2014/main" id="{8F2416EA-03BF-4C3C-9D3F-DC848AE845FC}"/>
              </a:ext>
            </a:extLst>
          </p:cNvPr>
          <p:cNvSpPr txBox="1"/>
          <p:nvPr/>
        </p:nvSpPr>
        <p:spPr>
          <a:xfrm>
            <a:off x="550507" y="6085859"/>
            <a:ext cx="3502882" cy="584775"/>
          </a:xfrm>
          <a:prstGeom prst="rect">
            <a:avLst/>
          </a:prstGeom>
          <a:noFill/>
        </p:spPr>
        <p:txBody>
          <a:bodyPr wrap="none" rtlCol="0">
            <a:spAutoFit/>
          </a:bodyPr>
          <a:lstStyle/>
          <a:p>
            <a:r>
              <a:rPr lang="fr-MA" sz="3200" b="1" dirty="0"/>
              <a:t>Visite systématique</a:t>
            </a:r>
          </a:p>
        </p:txBody>
      </p:sp>
    </p:spTree>
    <p:extLst>
      <p:ext uri="{BB962C8B-B14F-4D97-AF65-F5344CB8AC3E}">
        <p14:creationId xmlns:p14="http://schemas.microsoft.com/office/powerpoint/2010/main" val="258486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960000" y="720000"/>
            <a:ext cx="10272000" cy="427200"/>
          </a:xfrm>
          <a:prstGeom prst="rect">
            <a:avLst/>
          </a:prstGeom>
        </p:spPr>
        <p:txBody>
          <a:bodyPr spcFirstLastPara="1" vert="horz" wrap="square" lIns="121900" tIns="121900" rIns="121900" bIns="121900" rtlCol="0" anchor="ctr" anchorCtr="0">
            <a:noAutofit/>
          </a:bodyPr>
          <a:lstStyle/>
          <a:p>
            <a:r>
              <a:rPr lang="en" dirty="0"/>
              <a:t>sommaire</a:t>
            </a:r>
            <a:endParaRPr dirty="0"/>
          </a:p>
        </p:txBody>
      </p:sp>
      <p:sp>
        <p:nvSpPr>
          <p:cNvPr id="412" name="Google Shape;412;p37"/>
          <p:cNvSpPr txBox="1">
            <a:spLocks noGrp="1"/>
          </p:cNvSpPr>
          <p:nvPr>
            <p:ph type="title" idx="2"/>
          </p:nvPr>
        </p:nvSpPr>
        <p:spPr>
          <a:xfrm>
            <a:off x="960200" y="1960500"/>
            <a:ext cx="2241200" cy="540400"/>
          </a:xfrm>
          <a:prstGeom prst="rect">
            <a:avLst/>
          </a:prstGeom>
        </p:spPr>
        <p:txBody>
          <a:bodyPr spcFirstLastPara="1" vert="horz" wrap="square" lIns="121900" tIns="121900" rIns="121900" bIns="121900" rtlCol="0" anchor="t" anchorCtr="0">
            <a:noAutofit/>
          </a:bodyPr>
          <a:lstStyle/>
          <a:p>
            <a:r>
              <a:rPr lang="en" dirty="0"/>
              <a:t>01</a:t>
            </a:r>
            <a:endParaRPr dirty="0"/>
          </a:p>
        </p:txBody>
      </p:sp>
      <p:sp>
        <p:nvSpPr>
          <p:cNvPr id="413" name="Google Shape;413;p37"/>
          <p:cNvSpPr txBox="1">
            <a:spLocks noGrp="1"/>
          </p:cNvSpPr>
          <p:nvPr>
            <p:ph type="subTitle" idx="1"/>
          </p:nvPr>
        </p:nvSpPr>
        <p:spPr>
          <a:xfrm>
            <a:off x="960000" y="2620367"/>
            <a:ext cx="2241200" cy="427200"/>
          </a:xfrm>
          <a:prstGeom prst="rect">
            <a:avLst/>
          </a:prstGeom>
        </p:spPr>
        <p:txBody>
          <a:bodyPr spcFirstLastPara="1" vert="horz" wrap="square" lIns="121900" tIns="121900" rIns="121900" bIns="121900" rtlCol="0" anchor="t" anchorCtr="0">
            <a:noAutofit/>
          </a:bodyPr>
          <a:lstStyle/>
          <a:p>
            <a:r>
              <a:rPr lang="en" sz="2400" dirty="0"/>
              <a:t>Contexte du project</a:t>
            </a:r>
            <a:endParaRPr dirty="0"/>
          </a:p>
        </p:txBody>
      </p:sp>
      <p:sp>
        <p:nvSpPr>
          <p:cNvPr id="415" name="Google Shape;415;p37"/>
          <p:cNvSpPr txBox="1">
            <a:spLocks noGrp="1"/>
          </p:cNvSpPr>
          <p:nvPr>
            <p:ph type="title" idx="4"/>
          </p:nvPr>
        </p:nvSpPr>
        <p:spPr>
          <a:xfrm>
            <a:off x="5725851" y="1960500"/>
            <a:ext cx="2241200" cy="540400"/>
          </a:xfrm>
          <a:prstGeom prst="rect">
            <a:avLst/>
          </a:prstGeom>
        </p:spPr>
        <p:txBody>
          <a:bodyPr spcFirstLastPara="1" vert="horz" wrap="square" lIns="121900" tIns="121900" rIns="121900" bIns="121900" rtlCol="0" anchor="t" anchorCtr="0">
            <a:noAutofit/>
          </a:bodyPr>
          <a:lstStyle/>
          <a:p>
            <a:r>
              <a:rPr lang="en" dirty="0"/>
              <a:t>03</a:t>
            </a:r>
            <a:endParaRPr dirty="0"/>
          </a:p>
        </p:txBody>
      </p:sp>
      <p:sp>
        <p:nvSpPr>
          <p:cNvPr id="418" name="Google Shape;418;p37"/>
          <p:cNvSpPr txBox="1">
            <a:spLocks noGrp="1"/>
          </p:cNvSpPr>
          <p:nvPr>
            <p:ph type="title" idx="7"/>
          </p:nvPr>
        </p:nvSpPr>
        <p:spPr>
          <a:xfrm>
            <a:off x="3342917" y="1960500"/>
            <a:ext cx="2241200" cy="540400"/>
          </a:xfrm>
          <a:prstGeom prst="rect">
            <a:avLst/>
          </a:prstGeom>
        </p:spPr>
        <p:txBody>
          <a:bodyPr spcFirstLastPara="1" vert="horz" wrap="square" lIns="121900" tIns="121900" rIns="121900" bIns="121900" rtlCol="0" anchor="t" anchorCtr="0">
            <a:noAutofit/>
          </a:bodyPr>
          <a:lstStyle/>
          <a:p>
            <a:r>
              <a:rPr lang="en" dirty="0"/>
              <a:t>02</a:t>
            </a:r>
            <a:endParaRPr dirty="0"/>
          </a:p>
        </p:txBody>
      </p:sp>
      <p:sp>
        <p:nvSpPr>
          <p:cNvPr id="419" name="Google Shape;419;p37"/>
          <p:cNvSpPr txBox="1">
            <a:spLocks noGrp="1"/>
          </p:cNvSpPr>
          <p:nvPr>
            <p:ph type="subTitle" idx="8"/>
          </p:nvPr>
        </p:nvSpPr>
        <p:spPr>
          <a:xfrm>
            <a:off x="5740108" y="2705085"/>
            <a:ext cx="2241200" cy="427200"/>
          </a:xfrm>
          <a:prstGeom prst="rect">
            <a:avLst/>
          </a:prstGeom>
        </p:spPr>
        <p:txBody>
          <a:bodyPr spcFirstLastPara="1" vert="horz" wrap="square" lIns="121900" tIns="121900" rIns="121900" bIns="121900" rtlCol="0" anchor="t" anchorCtr="0">
            <a:noAutofit/>
          </a:bodyPr>
          <a:lstStyle/>
          <a:p>
            <a:pPr indent="-397923">
              <a:lnSpc>
                <a:spcPct val="115000"/>
              </a:lnSpc>
              <a:buSzPts val="1100"/>
            </a:pPr>
            <a:r>
              <a:rPr lang="en-US" sz="2400" dirty="0"/>
              <a:t>Identification des difficultés</a:t>
            </a:r>
          </a:p>
        </p:txBody>
      </p:sp>
      <p:sp>
        <p:nvSpPr>
          <p:cNvPr id="421" name="Google Shape;421;p37"/>
          <p:cNvSpPr txBox="1">
            <a:spLocks noGrp="1"/>
          </p:cNvSpPr>
          <p:nvPr>
            <p:ph type="title" idx="13"/>
          </p:nvPr>
        </p:nvSpPr>
        <p:spPr>
          <a:xfrm>
            <a:off x="462488" y="3924832"/>
            <a:ext cx="2241200" cy="540400"/>
          </a:xfrm>
          <a:prstGeom prst="rect">
            <a:avLst/>
          </a:prstGeom>
        </p:spPr>
        <p:txBody>
          <a:bodyPr spcFirstLastPara="1" vert="horz" wrap="square" lIns="121900" tIns="121900" rIns="121900" bIns="121900" rtlCol="0" anchor="t" anchorCtr="0">
            <a:noAutofit/>
          </a:bodyPr>
          <a:lstStyle/>
          <a:p>
            <a:r>
              <a:rPr lang="en" dirty="0"/>
              <a:t>04</a:t>
            </a:r>
            <a:endParaRPr dirty="0"/>
          </a:p>
        </p:txBody>
      </p:sp>
      <p:sp>
        <p:nvSpPr>
          <p:cNvPr id="422" name="Google Shape;422;p37"/>
          <p:cNvSpPr txBox="1">
            <a:spLocks noGrp="1"/>
          </p:cNvSpPr>
          <p:nvPr>
            <p:ph type="subTitle" idx="14"/>
          </p:nvPr>
        </p:nvSpPr>
        <p:spPr>
          <a:xfrm>
            <a:off x="462488" y="4591192"/>
            <a:ext cx="2241200" cy="427200"/>
          </a:xfrm>
          <a:prstGeom prst="rect">
            <a:avLst/>
          </a:prstGeom>
        </p:spPr>
        <p:txBody>
          <a:bodyPr spcFirstLastPara="1" vert="horz" wrap="square" lIns="121900" tIns="121900" rIns="121900" bIns="121900" rtlCol="0" anchor="t" anchorCtr="0">
            <a:noAutofit/>
          </a:bodyPr>
          <a:lstStyle/>
          <a:p>
            <a:pPr indent="-397923">
              <a:lnSpc>
                <a:spcPct val="115000"/>
              </a:lnSpc>
              <a:buSzPts val="1100"/>
            </a:pPr>
            <a:r>
              <a:rPr lang="en-US" sz="2400" dirty="0"/>
              <a:t>Realisation de la solution</a:t>
            </a:r>
          </a:p>
        </p:txBody>
      </p:sp>
      <p:sp>
        <p:nvSpPr>
          <p:cNvPr id="425" name="Google Shape;425;p37"/>
          <p:cNvSpPr txBox="1">
            <a:spLocks noGrp="1"/>
          </p:cNvSpPr>
          <p:nvPr>
            <p:ph type="subTitle" idx="17"/>
          </p:nvPr>
        </p:nvSpPr>
        <p:spPr>
          <a:xfrm>
            <a:off x="3138059" y="4711944"/>
            <a:ext cx="2241200" cy="427200"/>
          </a:xfrm>
          <a:prstGeom prst="rect">
            <a:avLst/>
          </a:prstGeom>
        </p:spPr>
        <p:txBody>
          <a:bodyPr spcFirstLastPara="1" vert="horz" wrap="square" lIns="121900" tIns="121900" rIns="121900" bIns="121900" rtlCol="0" anchor="t" anchorCtr="0">
            <a:noAutofit/>
          </a:bodyPr>
          <a:lstStyle/>
          <a:p>
            <a:r>
              <a:rPr lang="en-US" sz="2400" dirty="0"/>
              <a:t>Conclusion</a:t>
            </a:r>
            <a:endParaRPr dirty="0"/>
          </a:p>
        </p:txBody>
      </p:sp>
      <p:grpSp>
        <p:nvGrpSpPr>
          <p:cNvPr id="427" name="Google Shape;427;p37"/>
          <p:cNvGrpSpPr/>
          <p:nvPr/>
        </p:nvGrpSpPr>
        <p:grpSpPr>
          <a:xfrm>
            <a:off x="6315039" y="1399824"/>
            <a:ext cx="5033668" cy="5106841"/>
            <a:chOff x="4736279" y="1049867"/>
            <a:chExt cx="3775251" cy="3830131"/>
          </a:xfrm>
        </p:grpSpPr>
        <p:sp>
          <p:nvSpPr>
            <p:cNvPr id="428" name="Google Shape;428;p37"/>
            <p:cNvSpPr/>
            <p:nvPr/>
          </p:nvSpPr>
          <p:spPr>
            <a:xfrm>
              <a:off x="8103196" y="1093318"/>
              <a:ext cx="408334" cy="1392711"/>
            </a:xfrm>
            <a:custGeom>
              <a:avLst/>
              <a:gdLst/>
              <a:ahLst/>
              <a:cxnLst/>
              <a:rect l="l" t="t" r="r" b="b"/>
              <a:pathLst>
                <a:path w="20900" h="71284" extrusionOk="0">
                  <a:moveTo>
                    <a:pt x="3228" y="0"/>
                  </a:moveTo>
                  <a:cubicBezTo>
                    <a:pt x="1428" y="0"/>
                    <a:pt x="1" y="2438"/>
                    <a:pt x="1760" y="3980"/>
                  </a:cubicBezTo>
                  <a:cubicBezTo>
                    <a:pt x="1924" y="4117"/>
                    <a:pt x="16135" y="16438"/>
                    <a:pt x="13863" y="36673"/>
                  </a:cubicBezTo>
                  <a:lnTo>
                    <a:pt x="7674" y="70407"/>
                  </a:lnTo>
                  <a:lnTo>
                    <a:pt x="12083" y="71283"/>
                  </a:lnTo>
                  <a:lnTo>
                    <a:pt x="18271" y="37413"/>
                  </a:lnTo>
                  <a:cubicBezTo>
                    <a:pt x="18298" y="37358"/>
                    <a:pt x="18298" y="37303"/>
                    <a:pt x="18298" y="37248"/>
                  </a:cubicBezTo>
                  <a:cubicBezTo>
                    <a:pt x="20900" y="14522"/>
                    <a:pt x="5320" y="1105"/>
                    <a:pt x="4662" y="557"/>
                  </a:cubicBezTo>
                  <a:cubicBezTo>
                    <a:pt x="4192" y="166"/>
                    <a:pt x="3697" y="0"/>
                    <a:pt x="3228"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429" name="Google Shape;429;p37"/>
            <p:cNvSpPr/>
            <p:nvPr/>
          </p:nvSpPr>
          <p:spPr>
            <a:xfrm>
              <a:off x="7482236" y="2468895"/>
              <a:ext cx="856504" cy="880028"/>
            </a:xfrm>
            <a:custGeom>
              <a:avLst/>
              <a:gdLst/>
              <a:ahLst/>
              <a:cxnLst/>
              <a:rect l="l" t="t" r="r" b="b"/>
              <a:pathLst>
                <a:path w="43839" h="45043" extrusionOk="0">
                  <a:moveTo>
                    <a:pt x="39457" y="0"/>
                  </a:moveTo>
                  <a:lnTo>
                    <a:pt x="36336" y="17114"/>
                  </a:lnTo>
                  <a:cubicBezTo>
                    <a:pt x="36100" y="17980"/>
                    <a:pt x="30099" y="40571"/>
                    <a:pt x="5757" y="40571"/>
                  </a:cubicBezTo>
                  <a:cubicBezTo>
                    <a:pt x="4712" y="40571"/>
                    <a:pt x="3633" y="40529"/>
                    <a:pt x="2520" y="40443"/>
                  </a:cubicBezTo>
                  <a:cubicBezTo>
                    <a:pt x="2439" y="40434"/>
                    <a:pt x="2359" y="40429"/>
                    <a:pt x="2279" y="40429"/>
                  </a:cubicBezTo>
                  <a:cubicBezTo>
                    <a:pt x="1148" y="40429"/>
                    <a:pt x="185" y="41319"/>
                    <a:pt x="83" y="42496"/>
                  </a:cubicBezTo>
                  <a:cubicBezTo>
                    <a:pt x="1" y="43728"/>
                    <a:pt x="932" y="44824"/>
                    <a:pt x="2191" y="44906"/>
                  </a:cubicBezTo>
                  <a:cubicBezTo>
                    <a:pt x="3423" y="44988"/>
                    <a:pt x="4628" y="45043"/>
                    <a:pt x="5778" y="45043"/>
                  </a:cubicBezTo>
                  <a:cubicBezTo>
                    <a:pt x="33652" y="45043"/>
                    <a:pt x="40635" y="18318"/>
                    <a:pt x="40689" y="18045"/>
                  </a:cubicBezTo>
                  <a:lnTo>
                    <a:pt x="43838" y="876"/>
                  </a:lnTo>
                  <a:lnTo>
                    <a:pt x="39457"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30" name="Google Shape;430;p37"/>
            <p:cNvSpPr/>
            <p:nvPr/>
          </p:nvSpPr>
          <p:spPr>
            <a:xfrm>
              <a:off x="8076059" y="1049867"/>
              <a:ext cx="157296" cy="175017"/>
            </a:xfrm>
            <a:custGeom>
              <a:avLst/>
              <a:gdLst/>
              <a:ahLst/>
              <a:cxnLst/>
              <a:rect l="l" t="t" r="r" b="b"/>
              <a:pathLst>
                <a:path w="8051" h="8958" extrusionOk="0">
                  <a:moveTo>
                    <a:pt x="4912" y="0"/>
                  </a:moveTo>
                  <a:cubicBezTo>
                    <a:pt x="3889" y="0"/>
                    <a:pt x="2906" y="573"/>
                    <a:pt x="2437" y="1549"/>
                  </a:cubicBezTo>
                  <a:lnTo>
                    <a:pt x="712" y="4944"/>
                  </a:lnTo>
                  <a:cubicBezTo>
                    <a:pt x="0" y="6313"/>
                    <a:pt x="548" y="7984"/>
                    <a:pt x="1917" y="8668"/>
                  </a:cubicBezTo>
                  <a:cubicBezTo>
                    <a:pt x="2310" y="8865"/>
                    <a:pt x="2727" y="8957"/>
                    <a:pt x="3139" y="8957"/>
                  </a:cubicBezTo>
                  <a:cubicBezTo>
                    <a:pt x="4161" y="8957"/>
                    <a:pt x="5145" y="8385"/>
                    <a:pt x="5613" y="7409"/>
                  </a:cubicBezTo>
                  <a:lnTo>
                    <a:pt x="7338" y="4013"/>
                  </a:lnTo>
                  <a:cubicBezTo>
                    <a:pt x="8050" y="2672"/>
                    <a:pt x="7503" y="974"/>
                    <a:pt x="6133" y="289"/>
                  </a:cubicBezTo>
                  <a:cubicBezTo>
                    <a:pt x="5741" y="93"/>
                    <a:pt x="5323" y="0"/>
                    <a:pt x="4912"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31" name="Google Shape;431;p37"/>
            <p:cNvSpPr/>
            <p:nvPr/>
          </p:nvSpPr>
          <p:spPr>
            <a:xfrm>
              <a:off x="6515559" y="1094061"/>
              <a:ext cx="393759" cy="1391969"/>
            </a:xfrm>
            <a:custGeom>
              <a:avLst/>
              <a:gdLst/>
              <a:ahLst/>
              <a:cxnLst/>
              <a:rect l="l" t="t" r="r" b="b"/>
              <a:pathLst>
                <a:path w="20154" h="71246" extrusionOk="0">
                  <a:moveTo>
                    <a:pt x="17669" y="0"/>
                  </a:moveTo>
                  <a:cubicBezTo>
                    <a:pt x="17168" y="0"/>
                    <a:pt x="16660" y="169"/>
                    <a:pt x="16238" y="519"/>
                  </a:cubicBezTo>
                  <a:cubicBezTo>
                    <a:pt x="15581" y="1067"/>
                    <a:pt x="1" y="14484"/>
                    <a:pt x="2602" y="37210"/>
                  </a:cubicBezTo>
                  <a:cubicBezTo>
                    <a:pt x="2602" y="37265"/>
                    <a:pt x="2602" y="37320"/>
                    <a:pt x="2629" y="37375"/>
                  </a:cubicBezTo>
                  <a:lnTo>
                    <a:pt x="8817" y="71245"/>
                  </a:lnTo>
                  <a:lnTo>
                    <a:pt x="13226" y="70369"/>
                  </a:lnTo>
                  <a:lnTo>
                    <a:pt x="7038" y="36635"/>
                  </a:lnTo>
                  <a:cubicBezTo>
                    <a:pt x="4765" y="16400"/>
                    <a:pt x="18976" y="4079"/>
                    <a:pt x="19140" y="3942"/>
                  </a:cubicBezTo>
                  <a:cubicBezTo>
                    <a:pt x="20044" y="3120"/>
                    <a:pt x="20153" y="1724"/>
                    <a:pt x="19359" y="793"/>
                  </a:cubicBezTo>
                  <a:cubicBezTo>
                    <a:pt x="18930" y="272"/>
                    <a:pt x="18305" y="0"/>
                    <a:pt x="17669"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432" name="Google Shape;432;p37"/>
            <p:cNvSpPr/>
            <p:nvPr/>
          </p:nvSpPr>
          <p:spPr>
            <a:xfrm>
              <a:off x="6687822" y="2468895"/>
              <a:ext cx="857559" cy="880028"/>
            </a:xfrm>
            <a:custGeom>
              <a:avLst/>
              <a:gdLst/>
              <a:ahLst/>
              <a:cxnLst/>
              <a:rect l="l" t="t" r="r" b="b"/>
              <a:pathLst>
                <a:path w="43893" h="45043" extrusionOk="0">
                  <a:moveTo>
                    <a:pt x="4409" y="0"/>
                  </a:moveTo>
                  <a:lnTo>
                    <a:pt x="0" y="876"/>
                  </a:lnTo>
                  <a:lnTo>
                    <a:pt x="3149" y="18045"/>
                  </a:lnTo>
                  <a:cubicBezTo>
                    <a:pt x="3231" y="18318"/>
                    <a:pt x="10214" y="45043"/>
                    <a:pt x="38088" y="45043"/>
                  </a:cubicBezTo>
                  <a:cubicBezTo>
                    <a:pt x="39238" y="45043"/>
                    <a:pt x="40443" y="44988"/>
                    <a:pt x="41675" y="44906"/>
                  </a:cubicBezTo>
                  <a:cubicBezTo>
                    <a:pt x="42934" y="44824"/>
                    <a:pt x="43893" y="43728"/>
                    <a:pt x="43783" y="42469"/>
                  </a:cubicBezTo>
                  <a:cubicBezTo>
                    <a:pt x="43706" y="41317"/>
                    <a:pt x="42721" y="40429"/>
                    <a:pt x="41587" y="40429"/>
                  </a:cubicBezTo>
                  <a:cubicBezTo>
                    <a:pt x="41508" y="40429"/>
                    <a:pt x="41427" y="40434"/>
                    <a:pt x="41346" y="40443"/>
                  </a:cubicBezTo>
                  <a:cubicBezTo>
                    <a:pt x="40233" y="40529"/>
                    <a:pt x="39154" y="40571"/>
                    <a:pt x="38109" y="40571"/>
                  </a:cubicBezTo>
                  <a:cubicBezTo>
                    <a:pt x="13767" y="40571"/>
                    <a:pt x="7767" y="17980"/>
                    <a:pt x="7530" y="17114"/>
                  </a:cubicBezTo>
                  <a:lnTo>
                    <a:pt x="4409"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33" name="Google Shape;433;p37"/>
            <p:cNvSpPr/>
            <p:nvPr/>
          </p:nvSpPr>
          <p:spPr>
            <a:xfrm>
              <a:off x="6793734" y="1049867"/>
              <a:ext cx="156769" cy="175017"/>
            </a:xfrm>
            <a:custGeom>
              <a:avLst/>
              <a:gdLst/>
              <a:ahLst/>
              <a:cxnLst/>
              <a:rect l="l" t="t" r="r" b="b"/>
              <a:pathLst>
                <a:path w="8024" h="8958" extrusionOk="0">
                  <a:moveTo>
                    <a:pt x="3139" y="0"/>
                  </a:moveTo>
                  <a:cubicBezTo>
                    <a:pt x="2728" y="0"/>
                    <a:pt x="2310" y="93"/>
                    <a:pt x="1918" y="289"/>
                  </a:cubicBezTo>
                  <a:cubicBezTo>
                    <a:pt x="548" y="974"/>
                    <a:pt x="1" y="2672"/>
                    <a:pt x="713" y="4013"/>
                  </a:cubicBezTo>
                  <a:lnTo>
                    <a:pt x="2438" y="7409"/>
                  </a:lnTo>
                  <a:cubicBezTo>
                    <a:pt x="2906" y="8385"/>
                    <a:pt x="3890" y="8957"/>
                    <a:pt x="4912" y="8957"/>
                  </a:cubicBezTo>
                  <a:cubicBezTo>
                    <a:pt x="5324" y="8957"/>
                    <a:pt x="5741" y="8865"/>
                    <a:pt x="6134" y="8668"/>
                  </a:cubicBezTo>
                  <a:cubicBezTo>
                    <a:pt x="7503" y="7984"/>
                    <a:pt x="8024" y="6313"/>
                    <a:pt x="7339" y="4944"/>
                  </a:cubicBezTo>
                  <a:lnTo>
                    <a:pt x="5614" y="1549"/>
                  </a:lnTo>
                  <a:cubicBezTo>
                    <a:pt x="5145" y="573"/>
                    <a:pt x="4162" y="0"/>
                    <a:pt x="3139"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34" name="Google Shape;434;p37"/>
            <p:cNvSpPr/>
            <p:nvPr/>
          </p:nvSpPr>
          <p:spPr>
            <a:xfrm>
              <a:off x="4875894" y="3095873"/>
              <a:ext cx="2652372" cy="1784125"/>
            </a:xfrm>
            <a:custGeom>
              <a:avLst/>
              <a:gdLst/>
              <a:ahLst/>
              <a:cxnLst/>
              <a:rect l="l" t="t" r="r" b="b"/>
              <a:pathLst>
                <a:path w="135758" h="91318" extrusionOk="0">
                  <a:moveTo>
                    <a:pt x="60979" y="0"/>
                  </a:moveTo>
                  <a:cubicBezTo>
                    <a:pt x="51505" y="0"/>
                    <a:pt x="43838" y="7694"/>
                    <a:pt x="43811" y="17168"/>
                  </a:cubicBezTo>
                  <a:lnTo>
                    <a:pt x="43729" y="46549"/>
                  </a:lnTo>
                  <a:cubicBezTo>
                    <a:pt x="43729" y="53558"/>
                    <a:pt x="38061" y="59226"/>
                    <a:pt x="31051" y="59226"/>
                  </a:cubicBezTo>
                  <a:lnTo>
                    <a:pt x="17169" y="59226"/>
                  </a:lnTo>
                  <a:cubicBezTo>
                    <a:pt x="10159" y="59226"/>
                    <a:pt x="4491" y="53558"/>
                    <a:pt x="4491" y="46549"/>
                  </a:cubicBezTo>
                  <a:lnTo>
                    <a:pt x="4491" y="17442"/>
                  </a:lnTo>
                  <a:lnTo>
                    <a:pt x="1" y="17442"/>
                  </a:lnTo>
                  <a:lnTo>
                    <a:pt x="1" y="46549"/>
                  </a:lnTo>
                  <a:cubicBezTo>
                    <a:pt x="1" y="56023"/>
                    <a:pt x="7695" y="63717"/>
                    <a:pt x="17169" y="63717"/>
                  </a:cubicBezTo>
                  <a:lnTo>
                    <a:pt x="31051" y="63717"/>
                  </a:lnTo>
                  <a:cubicBezTo>
                    <a:pt x="40525" y="63689"/>
                    <a:pt x="48192" y="56023"/>
                    <a:pt x="48192" y="46549"/>
                  </a:cubicBezTo>
                  <a:lnTo>
                    <a:pt x="48301" y="17168"/>
                  </a:lnTo>
                  <a:cubicBezTo>
                    <a:pt x="48301" y="10159"/>
                    <a:pt x="53969" y="4491"/>
                    <a:pt x="60979" y="4463"/>
                  </a:cubicBezTo>
                  <a:lnTo>
                    <a:pt x="74861" y="4463"/>
                  </a:lnTo>
                  <a:cubicBezTo>
                    <a:pt x="81871" y="4491"/>
                    <a:pt x="87539" y="10159"/>
                    <a:pt x="87539" y="17168"/>
                  </a:cubicBezTo>
                  <a:lnTo>
                    <a:pt x="87539" y="74149"/>
                  </a:lnTo>
                  <a:cubicBezTo>
                    <a:pt x="87566" y="83623"/>
                    <a:pt x="95233" y="91317"/>
                    <a:pt x="104707" y="91317"/>
                  </a:cubicBezTo>
                  <a:lnTo>
                    <a:pt x="118589" y="91317"/>
                  </a:lnTo>
                  <a:cubicBezTo>
                    <a:pt x="128063" y="91317"/>
                    <a:pt x="135758" y="83623"/>
                    <a:pt x="135758" y="74149"/>
                  </a:cubicBezTo>
                  <a:lnTo>
                    <a:pt x="135758" y="12952"/>
                  </a:lnTo>
                  <a:lnTo>
                    <a:pt x="131267" y="12952"/>
                  </a:lnTo>
                  <a:lnTo>
                    <a:pt x="131267" y="74149"/>
                  </a:lnTo>
                  <a:cubicBezTo>
                    <a:pt x="131267" y="81159"/>
                    <a:pt x="125599" y="86827"/>
                    <a:pt x="118589" y="86854"/>
                  </a:cubicBezTo>
                  <a:lnTo>
                    <a:pt x="104707" y="86854"/>
                  </a:lnTo>
                  <a:cubicBezTo>
                    <a:pt x="97725" y="86827"/>
                    <a:pt x="92029" y="81159"/>
                    <a:pt x="92029" y="74149"/>
                  </a:cubicBezTo>
                  <a:lnTo>
                    <a:pt x="92029" y="17168"/>
                  </a:lnTo>
                  <a:cubicBezTo>
                    <a:pt x="92029" y="7694"/>
                    <a:pt x="84335" y="0"/>
                    <a:pt x="74861"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35" name="Google Shape;435;p37"/>
            <p:cNvSpPr/>
            <p:nvPr/>
          </p:nvSpPr>
          <p:spPr>
            <a:xfrm>
              <a:off x="7277346" y="3096400"/>
              <a:ext cx="414078" cy="414078"/>
            </a:xfrm>
            <a:custGeom>
              <a:avLst/>
              <a:gdLst/>
              <a:ahLst/>
              <a:cxnLst/>
              <a:rect l="l" t="t" r="r" b="b"/>
              <a:pathLst>
                <a:path w="21194" h="21194" extrusionOk="0">
                  <a:moveTo>
                    <a:pt x="8297" y="1"/>
                  </a:moveTo>
                  <a:cubicBezTo>
                    <a:pt x="7777" y="1"/>
                    <a:pt x="7366" y="411"/>
                    <a:pt x="7366" y="932"/>
                  </a:cubicBezTo>
                  <a:lnTo>
                    <a:pt x="7366" y="7394"/>
                  </a:lnTo>
                  <a:lnTo>
                    <a:pt x="932" y="7394"/>
                  </a:lnTo>
                  <a:cubicBezTo>
                    <a:pt x="916" y="7393"/>
                    <a:pt x="901" y="7392"/>
                    <a:pt x="885" y="7392"/>
                  </a:cubicBezTo>
                  <a:cubicBezTo>
                    <a:pt x="387" y="7392"/>
                    <a:pt x="1" y="7819"/>
                    <a:pt x="1" y="8297"/>
                  </a:cubicBezTo>
                  <a:lnTo>
                    <a:pt x="1" y="12897"/>
                  </a:lnTo>
                  <a:cubicBezTo>
                    <a:pt x="1" y="13417"/>
                    <a:pt x="411" y="13828"/>
                    <a:pt x="932" y="13828"/>
                  </a:cubicBezTo>
                  <a:lnTo>
                    <a:pt x="7366" y="13828"/>
                  </a:lnTo>
                  <a:lnTo>
                    <a:pt x="7366" y="20290"/>
                  </a:lnTo>
                  <a:cubicBezTo>
                    <a:pt x="7366" y="20783"/>
                    <a:pt x="7777" y="21194"/>
                    <a:pt x="8297" y="21194"/>
                  </a:cubicBezTo>
                  <a:lnTo>
                    <a:pt x="12897" y="21194"/>
                  </a:lnTo>
                  <a:cubicBezTo>
                    <a:pt x="13418" y="21194"/>
                    <a:pt x="13828" y="20783"/>
                    <a:pt x="13828" y="20290"/>
                  </a:cubicBezTo>
                  <a:lnTo>
                    <a:pt x="13828" y="13828"/>
                  </a:lnTo>
                  <a:lnTo>
                    <a:pt x="20290" y="13828"/>
                  </a:lnTo>
                  <a:cubicBezTo>
                    <a:pt x="20783" y="13828"/>
                    <a:pt x="21194" y="13417"/>
                    <a:pt x="21194" y="12897"/>
                  </a:cubicBezTo>
                  <a:lnTo>
                    <a:pt x="21194" y="8297"/>
                  </a:lnTo>
                  <a:cubicBezTo>
                    <a:pt x="21194" y="7819"/>
                    <a:pt x="20807" y="7392"/>
                    <a:pt x="20334" y="7392"/>
                  </a:cubicBezTo>
                  <a:cubicBezTo>
                    <a:pt x="20320" y="7392"/>
                    <a:pt x="20305" y="7393"/>
                    <a:pt x="20290" y="7394"/>
                  </a:cubicBezTo>
                  <a:lnTo>
                    <a:pt x="13828" y="7394"/>
                  </a:lnTo>
                  <a:lnTo>
                    <a:pt x="13828" y="932"/>
                  </a:lnTo>
                  <a:cubicBezTo>
                    <a:pt x="13828" y="411"/>
                    <a:pt x="13418" y="1"/>
                    <a:pt x="12897"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436" name="Google Shape;436;p37"/>
            <p:cNvSpPr/>
            <p:nvPr/>
          </p:nvSpPr>
          <p:spPr>
            <a:xfrm>
              <a:off x="4736279" y="3406675"/>
              <a:ext cx="409252" cy="393837"/>
            </a:xfrm>
            <a:custGeom>
              <a:avLst/>
              <a:gdLst/>
              <a:ahLst/>
              <a:cxnLst/>
              <a:rect l="l" t="t" r="r" b="b"/>
              <a:pathLst>
                <a:path w="20947" h="20158" extrusionOk="0">
                  <a:moveTo>
                    <a:pt x="10076" y="1"/>
                  </a:moveTo>
                  <a:cubicBezTo>
                    <a:pt x="4518" y="1"/>
                    <a:pt x="0" y="4519"/>
                    <a:pt x="0" y="10077"/>
                  </a:cubicBezTo>
                  <a:cubicBezTo>
                    <a:pt x="0" y="14157"/>
                    <a:pt x="2464" y="17826"/>
                    <a:pt x="6216" y="19387"/>
                  </a:cubicBezTo>
                  <a:cubicBezTo>
                    <a:pt x="7470" y="19905"/>
                    <a:pt x="8785" y="20158"/>
                    <a:pt x="10087" y="20158"/>
                  </a:cubicBezTo>
                  <a:cubicBezTo>
                    <a:pt x="12707" y="20158"/>
                    <a:pt x="15275" y="19135"/>
                    <a:pt x="17196" y="17196"/>
                  </a:cubicBezTo>
                  <a:cubicBezTo>
                    <a:pt x="20098" y="14321"/>
                    <a:pt x="20947" y="9995"/>
                    <a:pt x="19386" y="6216"/>
                  </a:cubicBezTo>
                  <a:cubicBezTo>
                    <a:pt x="17825" y="2465"/>
                    <a:pt x="14156" y="1"/>
                    <a:pt x="10076"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437" name="Google Shape;437;p37"/>
            <p:cNvSpPr/>
            <p:nvPr/>
          </p:nvSpPr>
          <p:spPr>
            <a:xfrm>
              <a:off x="4849147" y="3519563"/>
              <a:ext cx="196352" cy="168198"/>
            </a:xfrm>
            <a:custGeom>
              <a:avLst/>
              <a:gdLst/>
              <a:ahLst/>
              <a:cxnLst/>
              <a:rect l="l" t="t" r="r" b="b"/>
              <a:pathLst>
                <a:path w="10050" h="8609" extrusionOk="0">
                  <a:moveTo>
                    <a:pt x="4299" y="0"/>
                  </a:moveTo>
                  <a:cubicBezTo>
                    <a:pt x="1917" y="0"/>
                    <a:pt x="0" y="1917"/>
                    <a:pt x="0" y="4299"/>
                  </a:cubicBezTo>
                  <a:cubicBezTo>
                    <a:pt x="0" y="6892"/>
                    <a:pt x="2118" y="8608"/>
                    <a:pt x="4327" y="8608"/>
                  </a:cubicBezTo>
                  <a:cubicBezTo>
                    <a:pt x="5384" y="8608"/>
                    <a:pt x="6462" y="8216"/>
                    <a:pt x="7339" y="7338"/>
                  </a:cubicBezTo>
                  <a:cubicBezTo>
                    <a:pt x="10049" y="4628"/>
                    <a:pt x="8133" y="0"/>
                    <a:pt x="4299"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grpSp>
      <p:sp>
        <p:nvSpPr>
          <p:cNvPr id="2" name="ZoneTexte 1">
            <a:extLst>
              <a:ext uri="{FF2B5EF4-FFF2-40B4-BE49-F238E27FC236}">
                <a16:creationId xmlns:a16="http://schemas.microsoft.com/office/drawing/2014/main" id="{5390859B-A2E7-40D9-87A0-A1FA5E7A1DD3}"/>
              </a:ext>
            </a:extLst>
          </p:cNvPr>
          <p:cNvSpPr txBox="1"/>
          <p:nvPr/>
        </p:nvSpPr>
        <p:spPr>
          <a:xfrm>
            <a:off x="3625789" y="2854842"/>
            <a:ext cx="1744195" cy="830997"/>
          </a:xfrm>
          <a:prstGeom prst="rect">
            <a:avLst/>
          </a:prstGeom>
          <a:noFill/>
        </p:spPr>
        <p:txBody>
          <a:bodyPr wrap="none" rtlCol="0">
            <a:spAutoFit/>
          </a:bodyPr>
          <a:lstStyle/>
          <a:p>
            <a:r>
              <a:rPr lang="fr-MA" sz="2400" dirty="0"/>
              <a:t>à-propos</a:t>
            </a:r>
            <a:r>
              <a:rPr lang="fr-MA" dirty="0"/>
              <a:t> </a:t>
            </a:r>
          </a:p>
          <a:p>
            <a:r>
              <a:rPr lang="fr-MA" sz="2400" dirty="0"/>
              <a:t>de la société</a:t>
            </a:r>
          </a:p>
        </p:txBody>
      </p:sp>
      <p:sp>
        <p:nvSpPr>
          <p:cNvPr id="3" name="ZoneTexte 2">
            <a:extLst>
              <a:ext uri="{FF2B5EF4-FFF2-40B4-BE49-F238E27FC236}">
                <a16:creationId xmlns:a16="http://schemas.microsoft.com/office/drawing/2014/main" id="{132B10FB-B3E5-4347-A703-9BAE4CD679B6}"/>
              </a:ext>
            </a:extLst>
          </p:cNvPr>
          <p:cNvSpPr txBox="1"/>
          <p:nvPr/>
        </p:nvSpPr>
        <p:spPr>
          <a:xfrm>
            <a:off x="3783578" y="4003158"/>
            <a:ext cx="1321752" cy="769441"/>
          </a:xfrm>
          <a:prstGeom prst="rect">
            <a:avLst/>
          </a:prstGeom>
          <a:noFill/>
        </p:spPr>
        <p:txBody>
          <a:bodyPr wrap="square" rtlCol="0">
            <a:spAutoFit/>
          </a:bodyPr>
          <a:lstStyle/>
          <a:p>
            <a:r>
              <a:rPr lang="fr-MA" sz="4400" dirty="0">
                <a:latin typeface="Calibri Light (En-têtes)"/>
              </a:rPr>
              <a:t>05</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wipe(down)">
                                      <p:cBhvr>
                                        <p:cTn id="7" dur="250"/>
                                        <p:tgtEl>
                                          <p:spTgt spid="4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3">
                                            <p:txEl>
                                              <p:pRg st="0" end="0"/>
                                            </p:txEl>
                                          </p:spTgt>
                                        </p:tgtEl>
                                        <p:attrNameLst>
                                          <p:attrName>style.visibility</p:attrName>
                                        </p:attrNameLst>
                                      </p:cBhvr>
                                      <p:to>
                                        <p:strVal val="visible"/>
                                      </p:to>
                                    </p:set>
                                    <p:animEffect transition="in" filter="fade">
                                      <p:cBhvr>
                                        <p:cTn id="10" dur="250"/>
                                        <p:tgtEl>
                                          <p:spTgt spid="413">
                                            <p:txEl>
                                              <p:pRg st="0" end="0"/>
                                            </p:txEl>
                                          </p:spTgt>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418"/>
                                        </p:tgtEl>
                                        <p:attrNameLst>
                                          <p:attrName>style.visibility</p:attrName>
                                        </p:attrNameLst>
                                      </p:cBhvr>
                                      <p:to>
                                        <p:strVal val="visible"/>
                                      </p:to>
                                    </p:set>
                                    <p:animEffect transition="in" filter="fade">
                                      <p:cBhvr>
                                        <p:cTn id="13" dur="2000"/>
                                        <p:tgtEl>
                                          <p:spTgt spid="418"/>
                                        </p:tgtEl>
                                      </p:cBhvr>
                                    </p:animEffect>
                                  </p:childTnLst>
                                </p:cTn>
                              </p:par>
                              <p:par>
                                <p:cTn id="14" presetID="10" presetClass="entr" presetSubtype="0" fill="hold" grpId="0" nodeType="withEffect">
                                  <p:stCondLst>
                                    <p:cond delay="4000"/>
                                  </p:stCondLst>
                                  <p:childTnLst>
                                    <p:set>
                                      <p:cBhvr>
                                        <p:cTn id="15" dur="1" fill="hold">
                                          <p:stCondLst>
                                            <p:cond delay="0"/>
                                          </p:stCondLst>
                                        </p:cTn>
                                        <p:tgtEl>
                                          <p:spTgt spid="419">
                                            <p:txEl>
                                              <p:pRg st="0" end="0"/>
                                            </p:txEl>
                                          </p:spTgt>
                                        </p:tgtEl>
                                        <p:attrNameLst>
                                          <p:attrName>style.visibility</p:attrName>
                                        </p:attrNameLst>
                                      </p:cBhvr>
                                      <p:to>
                                        <p:strVal val="visible"/>
                                      </p:to>
                                    </p:set>
                                    <p:animEffect transition="in" filter="fade">
                                      <p:cBhvr>
                                        <p:cTn id="16" dur="500"/>
                                        <p:tgtEl>
                                          <p:spTgt spid="419">
                                            <p:txEl>
                                              <p:pRg st="0" end="0"/>
                                            </p:txEl>
                                          </p:spTgt>
                                        </p:tgtEl>
                                      </p:cBhvr>
                                    </p:animEffect>
                                  </p:childTnLst>
                                </p:cTn>
                              </p:par>
                              <p:par>
                                <p:cTn id="17" presetID="10" presetClass="entr" presetSubtype="0" fill="hold" grpId="0" nodeType="withEffect">
                                  <p:stCondLst>
                                    <p:cond delay="4000"/>
                                  </p:stCondLst>
                                  <p:childTnLst>
                                    <p:set>
                                      <p:cBhvr>
                                        <p:cTn id="18" dur="1" fill="hold">
                                          <p:stCondLst>
                                            <p:cond delay="0"/>
                                          </p:stCondLst>
                                        </p:cTn>
                                        <p:tgtEl>
                                          <p:spTgt spid="415"/>
                                        </p:tgtEl>
                                        <p:attrNameLst>
                                          <p:attrName>style.visibility</p:attrName>
                                        </p:attrNameLst>
                                      </p:cBhvr>
                                      <p:to>
                                        <p:strVal val="visible"/>
                                      </p:to>
                                    </p:set>
                                    <p:animEffect transition="in" filter="fade">
                                      <p:cBhvr>
                                        <p:cTn id="19" dur="500"/>
                                        <p:tgtEl>
                                          <p:spTgt spid="415"/>
                                        </p:tgtEl>
                                      </p:cBhvr>
                                    </p:animEffect>
                                  </p:childTnLst>
                                </p:cTn>
                              </p:par>
                              <p:par>
                                <p:cTn id="20" presetID="16" presetClass="entr" presetSubtype="21" fill="hold" grpId="0" nodeType="withEffect">
                                  <p:stCondLst>
                                    <p:cond delay="6000"/>
                                  </p:stCondLst>
                                  <p:childTnLst>
                                    <p:set>
                                      <p:cBhvr>
                                        <p:cTn id="21" dur="1" fill="hold">
                                          <p:stCondLst>
                                            <p:cond delay="0"/>
                                          </p:stCondLst>
                                        </p:cTn>
                                        <p:tgtEl>
                                          <p:spTgt spid="422">
                                            <p:txEl>
                                              <p:pRg st="0" end="0"/>
                                            </p:txEl>
                                          </p:spTgt>
                                        </p:tgtEl>
                                        <p:attrNameLst>
                                          <p:attrName>style.visibility</p:attrName>
                                        </p:attrNameLst>
                                      </p:cBhvr>
                                      <p:to>
                                        <p:strVal val="visible"/>
                                      </p:to>
                                    </p:set>
                                    <p:animEffect transition="in" filter="barn(inVertical)">
                                      <p:cBhvr>
                                        <p:cTn id="22" dur="500"/>
                                        <p:tgtEl>
                                          <p:spTgt spid="422">
                                            <p:txEl>
                                              <p:pRg st="0" end="0"/>
                                            </p:txEl>
                                          </p:spTgt>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000"/>
                                        <p:tgtEl>
                                          <p:spTgt spid="2"/>
                                        </p:tgtEl>
                                      </p:cBhvr>
                                    </p:animEffect>
                                  </p:childTnLst>
                                </p:cTn>
                              </p:par>
                              <p:par>
                                <p:cTn id="26" presetID="10" presetClass="entr" presetSubtype="0" fill="hold" grpId="0" nodeType="withEffect">
                                  <p:stCondLst>
                                    <p:cond delay="6000"/>
                                  </p:stCondLst>
                                  <p:childTnLst>
                                    <p:set>
                                      <p:cBhvr>
                                        <p:cTn id="27" dur="1" fill="hold">
                                          <p:stCondLst>
                                            <p:cond delay="0"/>
                                          </p:stCondLst>
                                        </p:cTn>
                                        <p:tgtEl>
                                          <p:spTgt spid="421"/>
                                        </p:tgtEl>
                                        <p:attrNameLst>
                                          <p:attrName>style.visibility</p:attrName>
                                        </p:attrNameLst>
                                      </p:cBhvr>
                                      <p:to>
                                        <p:strVal val="visible"/>
                                      </p:to>
                                    </p:set>
                                    <p:animEffect transition="in" filter="fade">
                                      <p:cBhvr>
                                        <p:cTn id="28" dur="500"/>
                                        <p:tgtEl>
                                          <p:spTgt spid="421"/>
                                        </p:tgtEl>
                                      </p:cBhvr>
                                    </p:animEffect>
                                  </p:childTnLst>
                                </p:cTn>
                              </p:par>
                              <p:par>
                                <p:cTn id="29" presetID="10" presetClass="entr" presetSubtype="0" fill="hold" grpId="0" nodeType="withEffect">
                                  <p:stCondLst>
                                    <p:cond delay="80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8000"/>
                                  </p:stCondLst>
                                  <p:childTnLst>
                                    <p:set>
                                      <p:cBhvr>
                                        <p:cTn id="33" dur="1" fill="hold">
                                          <p:stCondLst>
                                            <p:cond delay="0"/>
                                          </p:stCondLst>
                                        </p:cTn>
                                        <p:tgtEl>
                                          <p:spTgt spid="425">
                                            <p:txEl>
                                              <p:pRg st="0" end="0"/>
                                            </p:txEl>
                                          </p:spTgt>
                                        </p:tgtEl>
                                        <p:attrNameLst>
                                          <p:attrName>style.visibility</p:attrName>
                                        </p:attrNameLst>
                                      </p:cBhvr>
                                      <p:to>
                                        <p:strVal val="visible"/>
                                      </p:to>
                                    </p:set>
                                    <p:animEffect transition="in" filter="fade">
                                      <p:cBhvr>
                                        <p:cTn id="34" dur="500"/>
                                        <p:tgtEl>
                                          <p:spTgt spid="4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p:bldP spid="413" grpId="0" build="p"/>
      <p:bldP spid="415" grpId="0"/>
      <p:bldP spid="418" grpId="0"/>
      <p:bldP spid="419" grpId="0" build="p"/>
      <p:bldP spid="421" grpId="0"/>
      <p:bldP spid="422" grpId="0" build="p"/>
      <p:bldP spid="425" grpId="0" build="p"/>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67F52B14-7AA2-40AF-B15F-5FF364F11246}"/>
              </a:ext>
            </a:extLst>
          </p:cNvPr>
          <p:cNvSpPr>
            <a:spLocks noGrp="1"/>
          </p:cNvSpPr>
          <p:nvPr>
            <p:ph type="subTitle" idx="1"/>
          </p:nvPr>
        </p:nvSpPr>
        <p:spPr/>
        <p:txBody>
          <a:bodyPr/>
          <a:lstStyle/>
          <a:p>
            <a:endParaRPr lang="fr-MA"/>
          </a:p>
        </p:txBody>
      </p:sp>
      <p:sp>
        <p:nvSpPr>
          <p:cNvPr id="4" name="Sous-titre 3">
            <a:extLst>
              <a:ext uri="{FF2B5EF4-FFF2-40B4-BE49-F238E27FC236}">
                <a16:creationId xmlns:a16="http://schemas.microsoft.com/office/drawing/2014/main" id="{BAC473CC-50D4-4EE1-8252-8B4A9C7C2731}"/>
              </a:ext>
            </a:extLst>
          </p:cNvPr>
          <p:cNvSpPr>
            <a:spLocks noGrp="1"/>
          </p:cNvSpPr>
          <p:nvPr>
            <p:ph type="subTitle" idx="2"/>
          </p:nvPr>
        </p:nvSpPr>
        <p:spPr/>
        <p:txBody>
          <a:bodyPr/>
          <a:lstStyle/>
          <a:p>
            <a:endParaRPr lang="fr-MA"/>
          </a:p>
        </p:txBody>
      </p:sp>
      <p:sp>
        <p:nvSpPr>
          <p:cNvPr id="5" name="Sous-titre 4">
            <a:extLst>
              <a:ext uri="{FF2B5EF4-FFF2-40B4-BE49-F238E27FC236}">
                <a16:creationId xmlns:a16="http://schemas.microsoft.com/office/drawing/2014/main" id="{C37DAABE-C753-4055-9E15-2C194B9B087A}"/>
              </a:ext>
            </a:extLst>
          </p:cNvPr>
          <p:cNvSpPr>
            <a:spLocks noGrp="1"/>
          </p:cNvSpPr>
          <p:nvPr>
            <p:ph type="subTitle" idx="3"/>
          </p:nvPr>
        </p:nvSpPr>
        <p:spPr/>
        <p:txBody>
          <a:bodyPr/>
          <a:lstStyle/>
          <a:p>
            <a:endParaRPr lang="fr-MA"/>
          </a:p>
        </p:txBody>
      </p:sp>
      <p:sp>
        <p:nvSpPr>
          <p:cNvPr id="6" name="Sous-titre 5">
            <a:extLst>
              <a:ext uri="{FF2B5EF4-FFF2-40B4-BE49-F238E27FC236}">
                <a16:creationId xmlns:a16="http://schemas.microsoft.com/office/drawing/2014/main" id="{883A6ECB-2730-464D-ADAD-E9210EC59720}"/>
              </a:ext>
            </a:extLst>
          </p:cNvPr>
          <p:cNvSpPr>
            <a:spLocks noGrp="1"/>
          </p:cNvSpPr>
          <p:nvPr>
            <p:ph type="subTitle" idx="4"/>
          </p:nvPr>
        </p:nvSpPr>
        <p:spPr/>
        <p:txBody>
          <a:bodyPr/>
          <a:lstStyle/>
          <a:p>
            <a:endParaRPr lang="fr-MA"/>
          </a:p>
        </p:txBody>
      </p:sp>
      <p:sp>
        <p:nvSpPr>
          <p:cNvPr id="7" name="Sous-titre 6">
            <a:extLst>
              <a:ext uri="{FF2B5EF4-FFF2-40B4-BE49-F238E27FC236}">
                <a16:creationId xmlns:a16="http://schemas.microsoft.com/office/drawing/2014/main" id="{BF2B6CD0-DBF0-49C6-BB30-46A20210AAB3}"/>
              </a:ext>
            </a:extLst>
          </p:cNvPr>
          <p:cNvSpPr>
            <a:spLocks noGrp="1"/>
          </p:cNvSpPr>
          <p:nvPr>
            <p:ph type="subTitle" idx="5"/>
          </p:nvPr>
        </p:nvSpPr>
        <p:spPr/>
        <p:txBody>
          <a:bodyPr/>
          <a:lstStyle/>
          <a:p>
            <a:endParaRPr lang="fr-MA"/>
          </a:p>
        </p:txBody>
      </p:sp>
      <p:sp>
        <p:nvSpPr>
          <p:cNvPr id="8" name="Sous-titre 7">
            <a:extLst>
              <a:ext uri="{FF2B5EF4-FFF2-40B4-BE49-F238E27FC236}">
                <a16:creationId xmlns:a16="http://schemas.microsoft.com/office/drawing/2014/main" id="{34826825-62A7-4014-A039-37AFB2BEBD71}"/>
              </a:ext>
            </a:extLst>
          </p:cNvPr>
          <p:cNvSpPr>
            <a:spLocks noGrp="1"/>
          </p:cNvSpPr>
          <p:nvPr>
            <p:ph type="subTitle" idx="6"/>
          </p:nvPr>
        </p:nvSpPr>
        <p:spPr/>
        <p:txBody>
          <a:bodyPr/>
          <a:lstStyle/>
          <a:p>
            <a:endParaRPr lang="fr-MA"/>
          </a:p>
        </p:txBody>
      </p:sp>
      <p:sp>
        <p:nvSpPr>
          <p:cNvPr id="9" name="Sous-titre 8">
            <a:extLst>
              <a:ext uri="{FF2B5EF4-FFF2-40B4-BE49-F238E27FC236}">
                <a16:creationId xmlns:a16="http://schemas.microsoft.com/office/drawing/2014/main" id="{CD9977CA-25A3-4615-88BA-96B2DC17C71E}"/>
              </a:ext>
            </a:extLst>
          </p:cNvPr>
          <p:cNvSpPr>
            <a:spLocks noGrp="1"/>
          </p:cNvSpPr>
          <p:nvPr>
            <p:ph type="subTitle" idx="7"/>
          </p:nvPr>
        </p:nvSpPr>
        <p:spPr/>
        <p:txBody>
          <a:bodyPr/>
          <a:lstStyle/>
          <a:p>
            <a:endParaRPr lang="fr-MA"/>
          </a:p>
        </p:txBody>
      </p:sp>
      <p:sp>
        <p:nvSpPr>
          <p:cNvPr id="10" name="Sous-titre 9">
            <a:extLst>
              <a:ext uri="{FF2B5EF4-FFF2-40B4-BE49-F238E27FC236}">
                <a16:creationId xmlns:a16="http://schemas.microsoft.com/office/drawing/2014/main" id="{9355D07E-C899-45FA-A2D4-D79044BBEEB7}"/>
              </a:ext>
            </a:extLst>
          </p:cNvPr>
          <p:cNvSpPr>
            <a:spLocks noGrp="1"/>
          </p:cNvSpPr>
          <p:nvPr>
            <p:ph type="subTitle" idx="8"/>
          </p:nvPr>
        </p:nvSpPr>
        <p:spPr/>
        <p:txBody>
          <a:bodyPr/>
          <a:lstStyle/>
          <a:p>
            <a:endParaRPr lang="fr-MA"/>
          </a:p>
        </p:txBody>
      </p:sp>
      <p:sp>
        <p:nvSpPr>
          <p:cNvPr id="11" name="Sous-titre 10">
            <a:extLst>
              <a:ext uri="{FF2B5EF4-FFF2-40B4-BE49-F238E27FC236}">
                <a16:creationId xmlns:a16="http://schemas.microsoft.com/office/drawing/2014/main" id="{AE3326B8-CFEA-4C65-B0CC-FFC4AE6577E8}"/>
              </a:ext>
            </a:extLst>
          </p:cNvPr>
          <p:cNvSpPr>
            <a:spLocks noGrp="1"/>
          </p:cNvSpPr>
          <p:nvPr>
            <p:ph type="subTitle" idx="9"/>
          </p:nvPr>
        </p:nvSpPr>
        <p:spPr/>
        <p:txBody>
          <a:bodyPr/>
          <a:lstStyle/>
          <a:p>
            <a:endParaRPr lang="fr-MA"/>
          </a:p>
        </p:txBody>
      </p:sp>
      <p:sp>
        <p:nvSpPr>
          <p:cNvPr id="12" name="Sous-titre 11">
            <a:extLst>
              <a:ext uri="{FF2B5EF4-FFF2-40B4-BE49-F238E27FC236}">
                <a16:creationId xmlns:a16="http://schemas.microsoft.com/office/drawing/2014/main" id="{8696A182-D64E-4286-85BE-735454C8254D}"/>
              </a:ext>
            </a:extLst>
          </p:cNvPr>
          <p:cNvSpPr>
            <a:spLocks noGrp="1"/>
          </p:cNvSpPr>
          <p:nvPr>
            <p:ph type="subTitle" idx="13"/>
          </p:nvPr>
        </p:nvSpPr>
        <p:spPr/>
        <p:txBody>
          <a:bodyPr/>
          <a:lstStyle/>
          <a:p>
            <a:endParaRPr lang="fr-MA"/>
          </a:p>
        </p:txBody>
      </p:sp>
      <p:sp>
        <p:nvSpPr>
          <p:cNvPr id="13" name="Sous-titre 12">
            <a:extLst>
              <a:ext uri="{FF2B5EF4-FFF2-40B4-BE49-F238E27FC236}">
                <a16:creationId xmlns:a16="http://schemas.microsoft.com/office/drawing/2014/main" id="{D3D564FD-2826-422C-8AAD-A64F86EC10BA}"/>
              </a:ext>
            </a:extLst>
          </p:cNvPr>
          <p:cNvSpPr>
            <a:spLocks noGrp="1"/>
          </p:cNvSpPr>
          <p:nvPr>
            <p:ph type="subTitle" idx="14"/>
          </p:nvPr>
        </p:nvSpPr>
        <p:spPr/>
        <p:txBody>
          <a:bodyPr/>
          <a:lstStyle/>
          <a:p>
            <a:endParaRPr lang="fr-MA"/>
          </a:p>
        </p:txBody>
      </p:sp>
      <p:sp>
        <p:nvSpPr>
          <p:cNvPr id="14" name="Sous-titre 13">
            <a:extLst>
              <a:ext uri="{FF2B5EF4-FFF2-40B4-BE49-F238E27FC236}">
                <a16:creationId xmlns:a16="http://schemas.microsoft.com/office/drawing/2014/main" id="{75F8BEB8-4BC0-4E59-8064-2D47869771E0}"/>
              </a:ext>
            </a:extLst>
          </p:cNvPr>
          <p:cNvSpPr>
            <a:spLocks noGrp="1"/>
          </p:cNvSpPr>
          <p:nvPr>
            <p:ph type="subTitle" idx="15"/>
          </p:nvPr>
        </p:nvSpPr>
        <p:spPr/>
        <p:txBody>
          <a:bodyPr/>
          <a:lstStyle/>
          <a:p>
            <a:endParaRPr lang="fr-MA"/>
          </a:p>
        </p:txBody>
      </p:sp>
      <p:pic>
        <p:nvPicPr>
          <p:cNvPr id="16" name="Image 15">
            <a:extLst>
              <a:ext uri="{FF2B5EF4-FFF2-40B4-BE49-F238E27FC236}">
                <a16:creationId xmlns:a16="http://schemas.microsoft.com/office/drawing/2014/main" id="{FE6F596F-CA67-42AA-A37F-BA4B4B8DE21F}"/>
              </a:ext>
            </a:extLst>
          </p:cNvPr>
          <p:cNvPicPr>
            <a:picLocks noChangeAspect="1"/>
          </p:cNvPicPr>
          <p:nvPr/>
        </p:nvPicPr>
        <p:blipFill>
          <a:blip r:embed="rId2">
            <a:extLst>
              <a:ext uri="{28A0092B-C50C-407E-A947-70E740481C1C}">
                <a14:useLocalDpi xmlns:a14="http://schemas.microsoft.com/office/drawing/2010/main" val="0"/>
              </a:ext>
            </a:extLst>
          </a:blip>
          <a:srcRect t="2818" b="2818"/>
          <a:stretch/>
        </p:blipFill>
        <p:spPr>
          <a:xfrm>
            <a:off x="259702" y="265680"/>
            <a:ext cx="11672596" cy="5589037"/>
          </a:xfrm>
          <a:prstGeom prst="rect">
            <a:avLst/>
          </a:prstGeom>
          <a:ln>
            <a:noFill/>
          </a:ln>
          <a:effectLst>
            <a:softEdge rad="112500"/>
          </a:effectLst>
        </p:spPr>
      </p:pic>
      <p:sp>
        <p:nvSpPr>
          <p:cNvPr id="17" name="ZoneTexte 16">
            <a:extLst>
              <a:ext uri="{FF2B5EF4-FFF2-40B4-BE49-F238E27FC236}">
                <a16:creationId xmlns:a16="http://schemas.microsoft.com/office/drawing/2014/main" id="{847F8A0B-05B5-44E5-B040-7186BFE267E9}"/>
              </a:ext>
            </a:extLst>
          </p:cNvPr>
          <p:cNvSpPr txBox="1"/>
          <p:nvPr/>
        </p:nvSpPr>
        <p:spPr>
          <a:xfrm>
            <a:off x="503852" y="6044535"/>
            <a:ext cx="3358227" cy="584775"/>
          </a:xfrm>
          <a:prstGeom prst="rect">
            <a:avLst/>
          </a:prstGeom>
          <a:noFill/>
        </p:spPr>
        <p:txBody>
          <a:bodyPr wrap="none" rtlCol="0">
            <a:spAutoFit/>
          </a:bodyPr>
          <a:lstStyle/>
          <a:p>
            <a:r>
              <a:rPr lang="fr-MA" sz="3200" b="1" i="1" dirty="0"/>
              <a:t>Accident de travail</a:t>
            </a:r>
          </a:p>
        </p:txBody>
      </p:sp>
    </p:spTree>
    <p:extLst>
      <p:ext uri="{BB962C8B-B14F-4D97-AF65-F5344CB8AC3E}">
        <p14:creationId xmlns:p14="http://schemas.microsoft.com/office/powerpoint/2010/main" val="648793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4C66965A-4BF5-4725-B1B7-DD305DDC2A91}"/>
              </a:ext>
            </a:extLst>
          </p:cNvPr>
          <p:cNvPicPr>
            <a:picLocks noChangeAspect="1"/>
          </p:cNvPicPr>
          <p:nvPr/>
        </p:nvPicPr>
        <p:blipFill>
          <a:blip r:embed="rId2">
            <a:extLst>
              <a:ext uri="{28A0092B-C50C-407E-A947-70E740481C1C}">
                <a14:useLocalDpi xmlns:a14="http://schemas.microsoft.com/office/drawing/2010/main" val="0"/>
              </a:ext>
            </a:extLst>
          </a:blip>
          <a:srcRect l="4128" r="4128"/>
          <a:stretch/>
        </p:blipFill>
        <p:spPr>
          <a:xfrm>
            <a:off x="152225" y="391885"/>
            <a:ext cx="11492620" cy="5579706"/>
          </a:xfrm>
          <a:prstGeom prst="rect">
            <a:avLst/>
          </a:prstGeom>
          <a:ln>
            <a:noFill/>
          </a:ln>
          <a:effectLst>
            <a:softEdge rad="112500"/>
          </a:effectLst>
        </p:spPr>
      </p:pic>
      <p:sp>
        <p:nvSpPr>
          <p:cNvPr id="17" name="ZoneTexte 16">
            <a:extLst>
              <a:ext uri="{FF2B5EF4-FFF2-40B4-BE49-F238E27FC236}">
                <a16:creationId xmlns:a16="http://schemas.microsoft.com/office/drawing/2014/main" id="{1BFF94B0-631F-4BDA-9C2F-463C106E444D}"/>
              </a:ext>
            </a:extLst>
          </p:cNvPr>
          <p:cNvSpPr txBox="1"/>
          <p:nvPr/>
        </p:nvSpPr>
        <p:spPr>
          <a:xfrm>
            <a:off x="609467" y="6082169"/>
            <a:ext cx="1813317" cy="523220"/>
          </a:xfrm>
          <a:prstGeom prst="rect">
            <a:avLst/>
          </a:prstGeom>
          <a:noFill/>
        </p:spPr>
        <p:txBody>
          <a:bodyPr wrap="none" rtlCol="0">
            <a:spAutoFit/>
          </a:bodyPr>
          <a:lstStyle/>
          <a:p>
            <a:r>
              <a:rPr lang="fr-MA" sz="2800" b="1" i="1" dirty="0"/>
              <a:t>Dashboard</a:t>
            </a:r>
          </a:p>
        </p:txBody>
      </p:sp>
      <p:sp>
        <p:nvSpPr>
          <p:cNvPr id="2" name="ZoneTexte 1">
            <a:extLst>
              <a:ext uri="{FF2B5EF4-FFF2-40B4-BE49-F238E27FC236}">
                <a16:creationId xmlns:a16="http://schemas.microsoft.com/office/drawing/2014/main" id="{262341A3-0A8E-40F1-AA52-044096193CB3}"/>
              </a:ext>
            </a:extLst>
          </p:cNvPr>
          <p:cNvSpPr txBox="1"/>
          <p:nvPr/>
        </p:nvSpPr>
        <p:spPr>
          <a:xfrm>
            <a:off x="3388997" y="6082169"/>
            <a:ext cx="4688656" cy="646331"/>
          </a:xfrm>
          <a:prstGeom prst="rect">
            <a:avLst/>
          </a:prstGeom>
          <a:noFill/>
        </p:spPr>
        <p:txBody>
          <a:bodyPr wrap="none" rtlCol="0">
            <a:spAutoFit/>
          </a:bodyPr>
          <a:lstStyle/>
          <a:p>
            <a:r>
              <a:rPr lang="fr-MA" sz="1800" dirty="0">
                <a:effectLst/>
                <a:latin typeface="Calibri" panose="020F0502020204030204" pitchFamily="34" charset="0"/>
                <a:ea typeface="Calibri" panose="020F0502020204030204" pitchFamily="34" charset="0"/>
                <a:cs typeface="Times New Roman" panose="02020603050405020304" pitchFamily="18" charset="0"/>
              </a:rPr>
              <a:t>+les statistiques sont calculé automatique</a:t>
            </a:r>
          </a:p>
          <a:p>
            <a:r>
              <a:rPr lang="fr-MA" dirty="0"/>
              <a:t>+exporté les donnés sous forme plusieurs forma</a:t>
            </a:r>
          </a:p>
        </p:txBody>
      </p:sp>
    </p:spTree>
    <p:extLst>
      <p:ext uri="{BB962C8B-B14F-4D97-AF65-F5344CB8AC3E}">
        <p14:creationId xmlns:p14="http://schemas.microsoft.com/office/powerpoint/2010/main" val="413473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EAEAFBF3-A49B-4D34-AE5F-A83C8125F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21" y="238216"/>
            <a:ext cx="5524979" cy="4160881"/>
          </a:xfrm>
          <a:prstGeom prst="rect">
            <a:avLst/>
          </a:prstGeom>
        </p:spPr>
      </p:pic>
      <p:pic>
        <p:nvPicPr>
          <p:cNvPr id="18" name="Image 17">
            <a:extLst>
              <a:ext uri="{FF2B5EF4-FFF2-40B4-BE49-F238E27FC236}">
                <a16:creationId xmlns:a16="http://schemas.microsoft.com/office/drawing/2014/main" id="{22F4E147-470C-4AB1-8C95-77CE667EC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96224"/>
            <a:ext cx="5913632" cy="4054191"/>
          </a:xfrm>
          <a:prstGeom prst="rect">
            <a:avLst/>
          </a:prstGeom>
        </p:spPr>
      </p:pic>
    </p:spTree>
    <p:extLst>
      <p:ext uri="{BB962C8B-B14F-4D97-AF65-F5344CB8AC3E}">
        <p14:creationId xmlns:p14="http://schemas.microsoft.com/office/powerpoint/2010/main" val="2050015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4209083-B309-4D99-BDB0-03539F8E5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213" y="607592"/>
            <a:ext cx="5806943" cy="5082980"/>
          </a:xfrm>
          <a:prstGeom prst="rect">
            <a:avLst/>
          </a:prstGeom>
          <a:ln>
            <a:noFill/>
          </a:ln>
          <a:effectLst>
            <a:softEdge rad="112500"/>
          </a:effectLst>
        </p:spPr>
      </p:pic>
    </p:spTree>
    <p:extLst>
      <p:ext uri="{BB962C8B-B14F-4D97-AF65-F5344CB8AC3E}">
        <p14:creationId xmlns:p14="http://schemas.microsoft.com/office/powerpoint/2010/main" val="692430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E6D5C286-1611-40DE-B4D2-5773BA88A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23" y="175127"/>
            <a:ext cx="9311953" cy="5227297"/>
          </a:xfrm>
          <a:prstGeom prst="rect">
            <a:avLst/>
          </a:prstGeom>
          <a:ln>
            <a:noFill/>
          </a:ln>
          <a:effectLst>
            <a:softEdge rad="112500"/>
          </a:effectLst>
        </p:spPr>
      </p:pic>
      <p:sp>
        <p:nvSpPr>
          <p:cNvPr id="18" name="ZoneTexte 17">
            <a:extLst>
              <a:ext uri="{FF2B5EF4-FFF2-40B4-BE49-F238E27FC236}">
                <a16:creationId xmlns:a16="http://schemas.microsoft.com/office/drawing/2014/main" id="{3CB50435-9B36-4A4D-9CCA-40099F27C83C}"/>
              </a:ext>
            </a:extLst>
          </p:cNvPr>
          <p:cNvSpPr txBox="1"/>
          <p:nvPr/>
        </p:nvSpPr>
        <p:spPr>
          <a:xfrm>
            <a:off x="587828" y="5617029"/>
            <a:ext cx="2716449" cy="584775"/>
          </a:xfrm>
          <a:prstGeom prst="rect">
            <a:avLst/>
          </a:prstGeom>
          <a:noFill/>
        </p:spPr>
        <p:txBody>
          <a:bodyPr wrap="none" rtlCol="0">
            <a:spAutoFit/>
          </a:bodyPr>
          <a:lstStyle/>
          <a:p>
            <a:r>
              <a:rPr lang="fr-MA" sz="3200" b="1" dirty="0"/>
              <a:t>Les utilisateurs</a:t>
            </a:r>
          </a:p>
        </p:txBody>
      </p:sp>
      <p:sp>
        <p:nvSpPr>
          <p:cNvPr id="4" name="ZoneTexte 3">
            <a:extLst>
              <a:ext uri="{FF2B5EF4-FFF2-40B4-BE49-F238E27FC236}">
                <a16:creationId xmlns:a16="http://schemas.microsoft.com/office/drawing/2014/main" id="{EA121BB0-830C-4C06-B1D2-9C95DAFEF532}"/>
              </a:ext>
            </a:extLst>
          </p:cNvPr>
          <p:cNvSpPr txBox="1"/>
          <p:nvPr/>
        </p:nvSpPr>
        <p:spPr>
          <a:xfrm>
            <a:off x="1589380" y="6211669"/>
            <a:ext cx="10418430" cy="646331"/>
          </a:xfrm>
          <a:prstGeom prst="rect">
            <a:avLst/>
          </a:prstGeom>
          <a:noFill/>
        </p:spPr>
        <p:txBody>
          <a:bodyPr wrap="none" rtlCol="0">
            <a:spAutoFit/>
          </a:bodyPr>
          <a:lstStyle/>
          <a:p>
            <a:r>
              <a:rPr lang="fr-MA" sz="1800" dirty="0">
                <a:effectLst/>
                <a:latin typeface="Calibri" panose="020F0502020204030204" pitchFamily="34" charset="0"/>
                <a:ea typeface="Calibri" panose="020F0502020204030204" pitchFamily="34" charset="0"/>
                <a:cs typeface="Times New Roman" panose="02020603050405020304" pitchFamily="18" charset="0"/>
              </a:rPr>
              <a:t>+création de chaque post son propre compte pour résolue le problème de conflit entre les différent infirmier </a:t>
            </a:r>
          </a:p>
          <a:p>
            <a:endParaRPr lang="fr-MA" dirty="0"/>
          </a:p>
        </p:txBody>
      </p:sp>
    </p:spTree>
    <p:extLst>
      <p:ext uri="{BB962C8B-B14F-4D97-AF65-F5344CB8AC3E}">
        <p14:creationId xmlns:p14="http://schemas.microsoft.com/office/powerpoint/2010/main" val="2480120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93A52BB8-E827-482C-B01A-01BEDFF01225}"/>
              </a:ext>
            </a:extLst>
          </p:cNvPr>
          <p:cNvPicPr>
            <a:picLocks noChangeAspect="1"/>
          </p:cNvPicPr>
          <p:nvPr/>
        </p:nvPicPr>
        <p:blipFill rotWithShape="1">
          <a:blip r:embed="rId2">
            <a:extLst>
              <a:ext uri="{28A0092B-C50C-407E-A947-70E740481C1C}">
                <a14:useLocalDpi xmlns:a14="http://schemas.microsoft.com/office/drawing/2010/main" val="0"/>
              </a:ext>
            </a:extLst>
          </a:blip>
          <a:srcRect l="4909" t="22768" r="4696" b="23539"/>
          <a:stretch/>
        </p:blipFill>
        <p:spPr>
          <a:xfrm>
            <a:off x="1847461" y="1399593"/>
            <a:ext cx="7903028" cy="2640562"/>
          </a:xfrm>
          <a:prstGeom prst="rect">
            <a:avLst/>
          </a:prstGeom>
          <a:effectLst>
            <a:softEdge rad="63500"/>
          </a:effectLst>
        </p:spPr>
      </p:pic>
    </p:spTree>
    <p:extLst>
      <p:ext uri="{BB962C8B-B14F-4D97-AF65-F5344CB8AC3E}">
        <p14:creationId xmlns:p14="http://schemas.microsoft.com/office/powerpoint/2010/main" val="3244438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D8F61415-BE30-4FFB-803F-9D305687B13C}"/>
              </a:ext>
            </a:extLst>
          </p:cNvPr>
          <p:cNvPicPr>
            <a:picLocks noChangeAspect="1"/>
          </p:cNvPicPr>
          <p:nvPr/>
        </p:nvPicPr>
        <p:blipFill rotWithShape="1">
          <a:blip r:embed="rId3">
            <a:extLst>
              <a:ext uri="{28A0092B-C50C-407E-A947-70E740481C1C}">
                <a14:useLocalDpi xmlns:a14="http://schemas.microsoft.com/office/drawing/2010/main" val="0"/>
              </a:ext>
            </a:extLst>
          </a:blip>
          <a:srcRect t="36599"/>
          <a:stretch/>
        </p:blipFill>
        <p:spPr>
          <a:xfrm rot="10800000">
            <a:off x="4872744" y="0"/>
            <a:ext cx="3159160" cy="2108720"/>
          </a:xfrm>
          <a:prstGeom prst="rect">
            <a:avLst/>
          </a:prstGeom>
          <a:ln>
            <a:noFill/>
          </a:ln>
          <a:effectLst>
            <a:outerShdw blurRad="292100" dist="139700" dir="2700000" algn="tl" rotWithShape="0">
              <a:srgbClr val="333333">
                <a:alpha val="65000"/>
              </a:srgbClr>
            </a:outerShdw>
          </a:effectLst>
        </p:spPr>
      </p:pic>
      <p:pic>
        <p:nvPicPr>
          <p:cNvPr id="3" name="Image 2">
            <a:extLst>
              <a:ext uri="{FF2B5EF4-FFF2-40B4-BE49-F238E27FC236}">
                <a16:creationId xmlns:a16="http://schemas.microsoft.com/office/drawing/2014/main" id="{C31D4EAD-E739-4B4B-8FC7-E98C7A9B2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5119" y="3298785"/>
            <a:ext cx="5326010" cy="3590188"/>
          </a:xfrm>
          <a:prstGeom prst="rect">
            <a:avLst/>
          </a:prstGeom>
          <a:ln>
            <a:noFill/>
          </a:ln>
          <a:effectLst>
            <a:outerShdw blurRad="190500" algn="tl" rotWithShape="0">
              <a:srgbClr val="000000">
                <a:alpha val="70000"/>
              </a:srgbClr>
            </a:outerShdw>
          </a:effectLst>
        </p:spPr>
      </p:pic>
      <p:pic>
        <p:nvPicPr>
          <p:cNvPr id="5" name="Image 4">
            <a:extLst>
              <a:ext uri="{FF2B5EF4-FFF2-40B4-BE49-F238E27FC236}">
                <a16:creationId xmlns:a16="http://schemas.microsoft.com/office/drawing/2014/main" id="{F4128623-0136-456C-9B2B-C5B4BE7CA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85" y="186134"/>
            <a:ext cx="5136073" cy="2364608"/>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70120E2D-FC7C-4B81-9D15-F80F6617A2C0}"/>
              </a:ext>
            </a:extLst>
          </p:cNvPr>
          <p:cNvPicPr>
            <a:picLocks noChangeAspect="1"/>
          </p:cNvPicPr>
          <p:nvPr/>
        </p:nvPicPr>
        <p:blipFill rotWithShape="1">
          <a:blip r:embed="rId6">
            <a:extLst>
              <a:ext uri="{28A0092B-C50C-407E-A947-70E740481C1C}">
                <a14:useLocalDpi xmlns:a14="http://schemas.microsoft.com/office/drawing/2010/main" val="0"/>
              </a:ext>
            </a:extLst>
          </a:blip>
          <a:srcRect t="3227"/>
          <a:stretch/>
        </p:blipFill>
        <p:spPr>
          <a:xfrm>
            <a:off x="198491" y="2859130"/>
            <a:ext cx="6828112" cy="3812736"/>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A617D479-C40E-4541-ACF3-E87DB75BC637}"/>
              </a:ext>
            </a:extLst>
          </p:cNvPr>
          <p:cNvPicPr>
            <a:picLocks noChangeAspect="1"/>
          </p:cNvPicPr>
          <p:nvPr/>
        </p:nvPicPr>
        <p:blipFill rotWithShape="1">
          <a:blip r:embed="rId7">
            <a:extLst>
              <a:ext uri="{28A0092B-C50C-407E-A947-70E740481C1C}">
                <a14:useLocalDpi xmlns:a14="http://schemas.microsoft.com/office/drawing/2010/main" val="0"/>
              </a:ext>
            </a:extLst>
          </a:blip>
          <a:srcRect t="19320"/>
          <a:stretch/>
        </p:blipFill>
        <p:spPr>
          <a:xfrm rot="5400000">
            <a:off x="8597906" y="-1192974"/>
            <a:ext cx="3450465" cy="5533053"/>
          </a:xfrm>
          <a:prstGeom prst="rect">
            <a:avLst/>
          </a:prstGeom>
          <a:ln>
            <a:noFill/>
          </a:ln>
          <a:effectLst>
            <a:softEdge rad="112500"/>
          </a:effectLst>
        </p:spPr>
      </p:pic>
    </p:spTree>
    <p:extLst>
      <p:ext uri="{BB962C8B-B14F-4D97-AF65-F5344CB8AC3E}">
        <p14:creationId xmlns:p14="http://schemas.microsoft.com/office/powerpoint/2010/main" val="47565466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grpSp>
        <p:nvGrpSpPr>
          <p:cNvPr id="1780" name="Google Shape;1780;p63"/>
          <p:cNvGrpSpPr/>
          <p:nvPr/>
        </p:nvGrpSpPr>
        <p:grpSpPr>
          <a:xfrm>
            <a:off x="3696167" y="386610"/>
            <a:ext cx="5191443" cy="6654479"/>
            <a:chOff x="2772125" y="289957"/>
            <a:chExt cx="3893582" cy="4990859"/>
          </a:xfrm>
        </p:grpSpPr>
        <p:grpSp>
          <p:nvGrpSpPr>
            <p:cNvPr id="1781" name="Google Shape;1781;p63"/>
            <p:cNvGrpSpPr/>
            <p:nvPr/>
          </p:nvGrpSpPr>
          <p:grpSpPr>
            <a:xfrm>
              <a:off x="2772125" y="289957"/>
              <a:ext cx="3489773" cy="4321192"/>
              <a:chOff x="2772125" y="289957"/>
              <a:chExt cx="3489773" cy="4321192"/>
            </a:xfrm>
          </p:grpSpPr>
          <p:grpSp>
            <p:nvGrpSpPr>
              <p:cNvPr id="1782" name="Google Shape;1782;p63"/>
              <p:cNvGrpSpPr/>
              <p:nvPr/>
            </p:nvGrpSpPr>
            <p:grpSpPr>
              <a:xfrm>
                <a:off x="2772125" y="664600"/>
                <a:ext cx="3489773" cy="3946549"/>
                <a:chOff x="2772125" y="664600"/>
                <a:chExt cx="3489773" cy="3946549"/>
              </a:xfrm>
            </p:grpSpPr>
            <p:sp>
              <p:nvSpPr>
                <p:cNvPr id="1783" name="Google Shape;1783;p63"/>
                <p:cNvSpPr/>
                <p:nvPr/>
              </p:nvSpPr>
              <p:spPr>
                <a:xfrm>
                  <a:off x="2772125" y="664600"/>
                  <a:ext cx="3489773" cy="3946549"/>
                </a:xfrm>
                <a:custGeom>
                  <a:avLst/>
                  <a:gdLst/>
                  <a:ahLst/>
                  <a:cxnLst/>
                  <a:rect l="l" t="t" r="r" b="b"/>
                  <a:pathLst>
                    <a:path w="140816" h="180827" extrusionOk="0">
                      <a:moveTo>
                        <a:pt x="1790" y="0"/>
                      </a:moveTo>
                      <a:cubicBezTo>
                        <a:pt x="778" y="0"/>
                        <a:pt x="0" y="856"/>
                        <a:pt x="0" y="1868"/>
                      </a:cubicBezTo>
                      <a:lnTo>
                        <a:pt x="0" y="179036"/>
                      </a:lnTo>
                      <a:cubicBezTo>
                        <a:pt x="0" y="180048"/>
                        <a:pt x="778" y="180826"/>
                        <a:pt x="1790" y="180826"/>
                      </a:cubicBezTo>
                      <a:lnTo>
                        <a:pt x="139025" y="180826"/>
                      </a:lnTo>
                      <a:cubicBezTo>
                        <a:pt x="140037" y="180826"/>
                        <a:pt x="140816" y="180048"/>
                        <a:pt x="140816" y="179036"/>
                      </a:cubicBezTo>
                      <a:lnTo>
                        <a:pt x="140816" y="1868"/>
                      </a:lnTo>
                      <a:cubicBezTo>
                        <a:pt x="140816" y="856"/>
                        <a:pt x="140037" y="0"/>
                        <a:pt x="13902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4" name="Google Shape;1784;p63"/>
                <p:cNvSpPr/>
                <p:nvPr/>
              </p:nvSpPr>
              <p:spPr>
                <a:xfrm>
                  <a:off x="3042180" y="914319"/>
                  <a:ext cx="2949638" cy="3448787"/>
                </a:xfrm>
                <a:custGeom>
                  <a:avLst/>
                  <a:gdLst/>
                  <a:ahLst/>
                  <a:cxnLst/>
                  <a:rect l="l" t="t" r="r" b="b"/>
                  <a:pathLst>
                    <a:path w="119021" h="158020" extrusionOk="0">
                      <a:moveTo>
                        <a:pt x="1" y="1"/>
                      </a:moveTo>
                      <a:lnTo>
                        <a:pt x="1" y="158020"/>
                      </a:lnTo>
                      <a:lnTo>
                        <a:pt x="119021" y="158020"/>
                      </a:lnTo>
                      <a:lnTo>
                        <a:pt x="11902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1785" name="Google Shape;1785;p63"/>
              <p:cNvSpPr/>
              <p:nvPr/>
            </p:nvSpPr>
            <p:spPr>
              <a:xfrm>
                <a:off x="3746327" y="289957"/>
                <a:ext cx="1541372" cy="488067"/>
              </a:xfrm>
              <a:custGeom>
                <a:avLst/>
                <a:gdLst/>
                <a:ahLst/>
                <a:cxnLst/>
                <a:rect l="l" t="t" r="r" b="b"/>
                <a:pathLst>
                  <a:path w="62196" h="19694" extrusionOk="0">
                    <a:moveTo>
                      <a:pt x="31115" y="3929"/>
                    </a:moveTo>
                    <a:cubicBezTo>
                      <a:pt x="33197" y="3929"/>
                      <a:pt x="35185" y="5547"/>
                      <a:pt x="35185" y="8018"/>
                    </a:cubicBezTo>
                    <a:cubicBezTo>
                      <a:pt x="35185" y="10275"/>
                      <a:pt x="33394" y="12143"/>
                      <a:pt x="31137" y="12143"/>
                    </a:cubicBezTo>
                    <a:cubicBezTo>
                      <a:pt x="27478" y="12143"/>
                      <a:pt x="25610" y="7706"/>
                      <a:pt x="28257" y="5138"/>
                    </a:cubicBezTo>
                    <a:cubicBezTo>
                      <a:pt x="29091" y="4303"/>
                      <a:pt x="30114" y="3929"/>
                      <a:pt x="31115" y="3929"/>
                    </a:cubicBezTo>
                    <a:close/>
                    <a:moveTo>
                      <a:pt x="31137" y="0"/>
                    </a:moveTo>
                    <a:cubicBezTo>
                      <a:pt x="26544" y="0"/>
                      <a:pt x="22808" y="3736"/>
                      <a:pt x="22808" y="8329"/>
                    </a:cubicBezTo>
                    <a:cubicBezTo>
                      <a:pt x="22808" y="8796"/>
                      <a:pt x="22808" y="9185"/>
                      <a:pt x="22886" y="9652"/>
                    </a:cubicBezTo>
                    <a:lnTo>
                      <a:pt x="1557" y="9652"/>
                    </a:lnTo>
                    <a:cubicBezTo>
                      <a:pt x="701" y="9652"/>
                      <a:pt x="0" y="10353"/>
                      <a:pt x="0" y="11209"/>
                    </a:cubicBezTo>
                    <a:lnTo>
                      <a:pt x="0" y="18059"/>
                    </a:lnTo>
                    <a:cubicBezTo>
                      <a:pt x="0" y="18916"/>
                      <a:pt x="701" y="19616"/>
                      <a:pt x="1557" y="19694"/>
                    </a:cubicBezTo>
                    <a:lnTo>
                      <a:pt x="60639" y="19694"/>
                    </a:lnTo>
                    <a:cubicBezTo>
                      <a:pt x="61495" y="19616"/>
                      <a:pt x="62196" y="18916"/>
                      <a:pt x="62196" y="18059"/>
                    </a:cubicBezTo>
                    <a:lnTo>
                      <a:pt x="62196" y="11209"/>
                    </a:lnTo>
                    <a:cubicBezTo>
                      <a:pt x="62196" y="10353"/>
                      <a:pt x="61495" y="9652"/>
                      <a:pt x="60639" y="9652"/>
                    </a:cubicBezTo>
                    <a:lnTo>
                      <a:pt x="39310" y="9652"/>
                    </a:lnTo>
                    <a:cubicBezTo>
                      <a:pt x="39388" y="9185"/>
                      <a:pt x="39388" y="8796"/>
                      <a:pt x="39466" y="8329"/>
                    </a:cubicBezTo>
                    <a:cubicBezTo>
                      <a:pt x="39466" y="3736"/>
                      <a:pt x="35729" y="0"/>
                      <a:pt x="3113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grpSp>
          <p:nvGrpSpPr>
            <p:cNvPr id="1786" name="Google Shape;1786;p63"/>
            <p:cNvGrpSpPr/>
            <p:nvPr/>
          </p:nvGrpSpPr>
          <p:grpSpPr>
            <a:xfrm>
              <a:off x="4612307" y="3076644"/>
              <a:ext cx="2053401" cy="2204172"/>
              <a:chOff x="4612307" y="3076644"/>
              <a:chExt cx="2053401" cy="2204172"/>
            </a:xfrm>
          </p:grpSpPr>
          <p:sp>
            <p:nvSpPr>
              <p:cNvPr id="1787" name="Google Shape;1787;p63"/>
              <p:cNvSpPr/>
              <p:nvPr/>
            </p:nvSpPr>
            <p:spPr>
              <a:xfrm rot="1751529">
                <a:off x="5034588" y="3186841"/>
                <a:ext cx="968457" cy="1983779"/>
              </a:xfrm>
              <a:custGeom>
                <a:avLst/>
                <a:gdLst/>
                <a:ahLst/>
                <a:cxnLst/>
                <a:rect l="l" t="t" r="r" b="b"/>
                <a:pathLst>
                  <a:path w="39078" h="80047" extrusionOk="0">
                    <a:moveTo>
                      <a:pt x="33799" y="1"/>
                    </a:moveTo>
                    <a:cubicBezTo>
                      <a:pt x="33120" y="1"/>
                      <a:pt x="32467" y="383"/>
                      <a:pt x="32227" y="1041"/>
                    </a:cubicBezTo>
                    <a:lnTo>
                      <a:pt x="312" y="76314"/>
                    </a:lnTo>
                    <a:cubicBezTo>
                      <a:pt x="1" y="77093"/>
                      <a:pt x="390" y="78105"/>
                      <a:pt x="1246" y="78494"/>
                    </a:cubicBezTo>
                    <a:lnTo>
                      <a:pt x="4671" y="79895"/>
                    </a:lnTo>
                    <a:cubicBezTo>
                      <a:pt x="4897" y="79998"/>
                      <a:pt x="5129" y="80046"/>
                      <a:pt x="5354" y="80046"/>
                    </a:cubicBezTo>
                    <a:cubicBezTo>
                      <a:pt x="5983" y="80046"/>
                      <a:pt x="6564" y="79669"/>
                      <a:pt x="6851" y="79039"/>
                    </a:cubicBezTo>
                    <a:lnTo>
                      <a:pt x="38688" y="3766"/>
                    </a:lnTo>
                    <a:cubicBezTo>
                      <a:pt x="39077" y="2910"/>
                      <a:pt x="38688" y="1976"/>
                      <a:pt x="37832" y="1586"/>
                    </a:cubicBezTo>
                    <a:lnTo>
                      <a:pt x="34407" y="107"/>
                    </a:lnTo>
                    <a:cubicBezTo>
                      <a:pt x="34209" y="35"/>
                      <a:pt x="34003" y="1"/>
                      <a:pt x="3379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788" name="Google Shape;1788;p63"/>
              <p:cNvSpPr/>
              <p:nvPr/>
            </p:nvSpPr>
            <p:spPr>
              <a:xfrm rot="1751529">
                <a:off x="6020815" y="3222050"/>
                <a:ext cx="490028" cy="762637"/>
              </a:xfrm>
              <a:custGeom>
                <a:avLst/>
                <a:gdLst/>
                <a:ahLst/>
                <a:cxnLst/>
                <a:rect l="l" t="t" r="r" b="b"/>
                <a:pathLst>
                  <a:path w="19773" h="30773" extrusionOk="0">
                    <a:moveTo>
                      <a:pt x="12539" y="1"/>
                    </a:moveTo>
                    <a:cubicBezTo>
                      <a:pt x="11892" y="1"/>
                      <a:pt x="11284" y="378"/>
                      <a:pt x="11054" y="1008"/>
                    </a:cubicBezTo>
                    <a:lnTo>
                      <a:pt x="390" y="26229"/>
                    </a:lnTo>
                    <a:cubicBezTo>
                      <a:pt x="1" y="27085"/>
                      <a:pt x="390" y="28019"/>
                      <a:pt x="1246" y="28408"/>
                    </a:cubicBezTo>
                    <a:lnTo>
                      <a:pt x="6617" y="30666"/>
                    </a:lnTo>
                    <a:cubicBezTo>
                      <a:pt x="6797" y="30738"/>
                      <a:pt x="6990" y="30772"/>
                      <a:pt x="7183" y="30772"/>
                    </a:cubicBezTo>
                    <a:cubicBezTo>
                      <a:pt x="7826" y="30772"/>
                      <a:pt x="8480" y="30390"/>
                      <a:pt x="8719" y="29732"/>
                    </a:cubicBezTo>
                    <a:lnTo>
                      <a:pt x="19383" y="4589"/>
                    </a:lnTo>
                    <a:cubicBezTo>
                      <a:pt x="19773" y="3732"/>
                      <a:pt x="19383" y="2721"/>
                      <a:pt x="18527" y="2409"/>
                    </a:cubicBezTo>
                    <a:lnTo>
                      <a:pt x="13234" y="152"/>
                    </a:lnTo>
                    <a:cubicBezTo>
                      <a:pt x="13008" y="49"/>
                      <a:pt x="12771" y="1"/>
                      <a:pt x="1253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789" name="Google Shape;1789;p63"/>
            <p:cNvSpPr/>
            <p:nvPr/>
          </p:nvSpPr>
          <p:spPr>
            <a:xfrm>
              <a:off x="5050407" y="1130631"/>
              <a:ext cx="478426" cy="478426"/>
            </a:xfrm>
            <a:custGeom>
              <a:avLst/>
              <a:gdLst/>
              <a:ahLst/>
              <a:cxnLst/>
              <a:rect l="l" t="t" r="r" b="b"/>
              <a:pathLst>
                <a:path w="19305" h="19305" extrusionOk="0">
                  <a:moveTo>
                    <a:pt x="7551" y="0"/>
                  </a:moveTo>
                  <a:cubicBezTo>
                    <a:pt x="7084" y="0"/>
                    <a:pt x="6694" y="311"/>
                    <a:pt x="6694" y="778"/>
                  </a:cubicBezTo>
                  <a:lnTo>
                    <a:pt x="6694" y="6694"/>
                  </a:lnTo>
                  <a:lnTo>
                    <a:pt x="778" y="6694"/>
                  </a:lnTo>
                  <a:cubicBezTo>
                    <a:pt x="389" y="6694"/>
                    <a:pt x="0" y="7084"/>
                    <a:pt x="0" y="7551"/>
                  </a:cubicBezTo>
                  <a:lnTo>
                    <a:pt x="0" y="11754"/>
                  </a:lnTo>
                  <a:cubicBezTo>
                    <a:pt x="0" y="12221"/>
                    <a:pt x="389" y="12533"/>
                    <a:pt x="778" y="12533"/>
                  </a:cubicBezTo>
                  <a:lnTo>
                    <a:pt x="6694" y="12533"/>
                  </a:lnTo>
                  <a:lnTo>
                    <a:pt x="6694" y="18449"/>
                  </a:lnTo>
                  <a:cubicBezTo>
                    <a:pt x="6694" y="18916"/>
                    <a:pt x="7084" y="19305"/>
                    <a:pt x="7551" y="19305"/>
                  </a:cubicBezTo>
                  <a:lnTo>
                    <a:pt x="11754" y="19305"/>
                  </a:lnTo>
                  <a:cubicBezTo>
                    <a:pt x="12221" y="19305"/>
                    <a:pt x="12533" y="18916"/>
                    <a:pt x="12533" y="18449"/>
                  </a:cubicBezTo>
                  <a:lnTo>
                    <a:pt x="12533" y="12533"/>
                  </a:lnTo>
                  <a:lnTo>
                    <a:pt x="18449" y="12533"/>
                  </a:lnTo>
                  <a:cubicBezTo>
                    <a:pt x="18916" y="12533"/>
                    <a:pt x="19305" y="12221"/>
                    <a:pt x="19305" y="11754"/>
                  </a:cubicBezTo>
                  <a:lnTo>
                    <a:pt x="19305" y="7551"/>
                  </a:lnTo>
                  <a:cubicBezTo>
                    <a:pt x="19305" y="7084"/>
                    <a:pt x="18916" y="6694"/>
                    <a:pt x="18449" y="6694"/>
                  </a:cubicBezTo>
                  <a:lnTo>
                    <a:pt x="12610" y="6694"/>
                  </a:lnTo>
                  <a:lnTo>
                    <a:pt x="12610" y="778"/>
                  </a:lnTo>
                  <a:cubicBezTo>
                    <a:pt x="12533" y="389"/>
                    <a:pt x="12221" y="0"/>
                    <a:pt x="117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790" name="Google Shape;1790;p63"/>
          <p:cNvSpPr txBox="1">
            <a:spLocks noGrp="1"/>
          </p:cNvSpPr>
          <p:nvPr>
            <p:ph type="title"/>
          </p:nvPr>
        </p:nvSpPr>
        <p:spPr>
          <a:xfrm>
            <a:off x="4256465" y="3120105"/>
            <a:ext cx="3532400" cy="1081200"/>
          </a:xfrm>
          <a:prstGeom prst="rect">
            <a:avLst/>
          </a:prstGeom>
        </p:spPr>
        <p:txBody>
          <a:bodyPr spcFirstLastPara="1" vert="horz" wrap="square" lIns="121900" tIns="121900" rIns="121900" bIns="121900" rtlCol="0" anchor="b" anchorCtr="0">
            <a:noAutofit/>
          </a:bodyPr>
          <a:lstStyle/>
          <a:p>
            <a:r>
              <a:rPr lang="en" dirty="0"/>
              <a:t>Conclusions</a:t>
            </a:r>
            <a:endParaRPr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9"/>
          <p:cNvSpPr txBox="1">
            <a:spLocks noGrp="1"/>
          </p:cNvSpPr>
          <p:nvPr>
            <p:ph type="title"/>
          </p:nvPr>
        </p:nvSpPr>
        <p:spPr>
          <a:xfrm>
            <a:off x="5903457" y="4136539"/>
            <a:ext cx="5324800" cy="820800"/>
          </a:xfrm>
          <a:prstGeom prst="rect">
            <a:avLst/>
          </a:prstGeom>
        </p:spPr>
        <p:txBody>
          <a:bodyPr spcFirstLastPara="1" vert="horz" wrap="square" lIns="121900" tIns="121900" rIns="121900" bIns="121900" rtlCol="0" anchor="t" anchorCtr="0">
            <a:noAutofit/>
          </a:bodyPr>
          <a:lstStyle/>
          <a:p>
            <a:r>
              <a:rPr lang="en" dirty="0"/>
              <a:t>introduction</a:t>
            </a:r>
            <a:endParaRPr dirty="0"/>
          </a:p>
        </p:txBody>
      </p:sp>
      <p:sp>
        <p:nvSpPr>
          <p:cNvPr id="534" name="Google Shape;534;p39"/>
          <p:cNvSpPr txBox="1">
            <a:spLocks noGrp="1"/>
          </p:cNvSpPr>
          <p:nvPr>
            <p:ph type="title" idx="2"/>
          </p:nvPr>
        </p:nvSpPr>
        <p:spPr>
          <a:xfrm>
            <a:off x="5907233" y="2805100"/>
            <a:ext cx="5324800" cy="1278400"/>
          </a:xfrm>
          <a:prstGeom prst="rect">
            <a:avLst/>
          </a:prstGeom>
        </p:spPr>
        <p:txBody>
          <a:bodyPr spcFirstLastPara="1" vert="horz" wrap="square" lIns="121900" tIns="121900" rIns="121900" bIns="121900" rtlCol="0" anchor="t" anchorCtr="0">
            <a:noAutofit/>
          </a:bodyPr>
          <a:lstStyle/>
          <a:p>
            <a:r>
              <a:rPr lang="en"/>
              <a:t>01</a:t>
            </a:r>
            <a:endParaRPr/>
          </a:p>
        </p:txBody>
      </p:sp>
      <p:sp>
        <p:nvSpPr>
          <p:cNvPr id="535" name="Google Shape;535;p39"/>
          <p:cNvSpPr txBox="1">
            <a:spLocks noGrp="1"/>
          </p:cNvSpPr>
          <p:nvPr>
            <p:ph type="subTitle" idx="1"/>
          </p:nvPr>
        </p:nvSpPr>
        <p:spPr>
          <a:xfrm>
            <a:off x="5903300" y="5182732"/>
            <a:ext cx="5324800" cy="388800"/>
          </a:xfrm>
          <a:prstGeom prst="rect">
            <a:avLst/>
          </a:prstGeom>
        </p:spPr>
        <p:txBody>
          <a:bodyPr spcFirstLastPara="1" vert="horz" wrap="square" lIns="121900" tIns="121900" rIns="121900" bIns="121900" rtlCol="0" anchor="ctr" anchorCtr="0">
            <a:noAutofit/>
          </a:bodyPr>
          <a:lstStyle/>
          <a:p>
            <a:pPr marL="0" indent="0"/>
            <a:r>
              <a:rPr lang="fr-MA" dirty="0"/>
              <a:t>L</a:t>
            </a:r>
            <a:r>
              <a:rPr lang="en" dirty="0"/>
              <a:t>e contexte du project</a:t>
            </a:r>
            <a:endParaRPr dirty="0"/>
          </a:p>
        </p:txBody>
      </p:sp>
      <p:grpSp>
        <p:nvGrpSpPr>
          <p:cNvPr id="536" name="Google Shape;536;p39"/>
          <p:cNvGrpSpPr/>
          <p:nvPr/>
        </p:nvGrpSpPr>
        <p:grpSpPr>
          <a:xfrm>
            <a:off x="9274035" y="411586"/>
            <a:ext cx="1954063" cy="1945220"/>
            <a:chOff x="7019104" y="3218529"/>
            <a:chExt cx="1577383" cy="1570077"/>
          </a:xfrm>
        </p:grpSpPr>
        <p:sp>
          <p:nvSpPr>
            <p:cNvPr id="537" name="Google Shape;537;p39"/>
            <p:cNvSpPr/>
            <p:nvPr/>
          </p:nvSpPr>
          <p:spPr>
            <a:xfrm>
              <a:off x="7021796" y="3218529"/>
              <a:ext cx="1572576" cy="1570077"/>
            </a:xfrm>
            <a:custGeom>
              <a:avLst/>
              <a:gdLst/>
              <a:ahLst/>
              <a:cxnLst/>
              <a:rect l="l" t="t" r="r" b="b"/>
              <a:pathLst>
                <a:path w="49074" h="48996" extrusionOk="0">
                  <a:moveTo>
                    <a:pt x="37179" y="0"/>
                  </a:moveTo>
                  <a:cubicBezTo>
                    <a:pt x="36884" y="0"/>
                    <a:pt x="36592" y="113"/>
                    <a:pt x="36375" y="339"/>
                  </a:cubicBezTo>
                  <a:lnTo>
                    <a:pt x="451" y="36462"/>
                  </a:lnTo>
                  <a:cubicBezTo>
                    <a:pt x="0" y="36914"/>
                    <a:pt x="0" y="37649"/>
                    <a:pt x="451" y="38100"/>
                  </a:cubicBezTo>
                  <a:lnTo>
                    <a:pt x="11061" y="48660"/>
                  </a:lnTo>
                  <a:cubicBezTo>
                    <a:pt x="11285" y="48883"/>
                    <a:pt x="11578" y="48996"/>
                    <a:pt x="11872" y="48996"/>
                  </a:cubicBezTo>
                  <a:cubicBezTo>
                    <a:pt x="12171" y="48996"/>
                    <a:pt x="12471" y="48879"/>
                    <a:pt x="12699" y="48643"/>
                  </a:cubicBezTo>
                  <a:lnTo>
                    <a:pt x="48622" y="12519"/>
                  </a:lnTo>
                  <a:cubicBezTo>
                    <a:pt x="49073" y="12068"/>
                    <a:pt x="49073" y="11333"/>
                    <a:pt x="48605" y="10882"/>
                  </a:cubicBezTo>
                  <a:lnTo>
                    <a:pt x="37995" y="339"/>
                  </a:lnTo>
                  <a:cubicBezTo>
                    <a:pt x="37770" y="113"/>
                    <a:pt x="37473" y="0"/>
                    <a:pt x="37179" y="0"/>
                  </a:cubicBezTo>
                  <a:close/>
                </a:path>
              </a:pathLst>
            </a:custGeom>
            <a:solidFill>
              <a:srgbClr val="F3E0A0"/>
            </a:solidFill>
            <a:ln>
              <a:noFill/>
            </a:ln>
          </p:spPr>
          <p:txBody>
            <a:bodyPr spcFirstLastPara="1" wrap="square" lIns="121900" tIns="121900" rIns="121900" bIns="121900" anchor="ctr" anchorCtr="0">
              <a:noAutofit/>
            </a:bodyPr>
            <a:lstStyle/>
            <a:p>
              <a:endParaRPr sz="2400"/>
            </a:p>
          </p:txBody>
        </p:sp>
        <p:sp>
          <p:nvSpPr>
            <p:cNvPr id="538" name="Google Shape;538;p39"/>
            <p:cNvSpPr/>
            <p:nvPr/>
          </p:nvSpPr>
          <p:spPr>
            <a:xfrm>
              <a:off x="7502054" y="3701671"/>
              <a:ext cx="611483" cy="603536"/>
            </a:xfrm>
            <a:custGeom>
              <a:avLst/>
              <a:gdLst/>
              <a:ahLst/>
              <a:cxnLst/>
              <a:rect l="l" t="t" r="r" b="b"/>
              <a:pathLst>
                <a:path w="19082" h="18834" extrusionOk="0">
                  <a:moveTo>
                    <a:pt x="10929" y="1"/>
                  </a:moveTo>
                  <a:cubicBezTo>
                    <a:pt x="10677" y="1"/>
                    <a:pt x="10436" y="89"/>
                    <a:pt x="10260" y="266"/>
                  </a:cubicBezTo>
                  <a:lnTo>
                    <a:pt x="402" y="10191"/>
                  </a:lnTo>
                  <a:cubicBezTo>
                    <a:pt x="1" y="10575"/>
                    <a:pt x="51" y="11260"/>
                    <a:pt x="519" y="11711"/>
                  </a:cubicBezTo>
                  <a:lnTo>
                    <a:pt x="7302" y="18461"/>
                  </a:lnTo>
                  <a:cubicBezTo>
                    <a:pt x="7548" y="18707"/>
                    <a:pt x="7862" y="18834"/>
                    <a:pt x="8160" y="18834"/>
                  </a:cubicBezTo>
                  <a:cubicBezTo>
                    <a:pt x="8410" y="18834"/>
                    <a:pt x="8648" y="18745"/>
                    <a:pt x="8823" y="18562"/>
                  </a:cubicBezTo>
                  <a:lnTo>
                    <a:pt x="18681" y="8637"/>
                  </a:lnTo>
                  <a:cubicBezTo>
                    <a:pt x="19082" y="8253"/>
                    <a:pt x="19032" y="7568"/>
                    <a:pt x="18581" y="7116"/>
                  </a:cubicBezTo>
                  <a:lnTo>
                    <a:pt x="11780" y="366"/>
                  </a:lnTo>
                  <a:cubicBezTo>
                    <a:pt x="11537" y="123"/>
                    <a:pt x="11225" y="1"/>
                    <a:pt x="10929"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39" name="Google Shape;539;p39"/>
            <p:cNvSpPr/>
            <p:nvPr/>
          </p:nvSpPr>
          <p:spPr>
            <a:xfrm>
              <a:off x="8131194" y="3500973"/>
              <a:ext cx="61590" cy="58578"/>
            </a:xfrm>
            <a:custGeom>
              <a:avLst/>
              <a:gdLst/>
              <a:ahLst/>
              <a:cxnLst/>
              <a:rect l="l" t="t" r="r" b="b"/>
              <a:pathLst>
                <a:path w="1922" h="1828" extrusionOk="0">
                  <a:moveTo>
                    <a:pt x="928" y="1"/>
                  </a:moveTo>
                  <a:cubicBezTo>
                    <a:pt x="457" y="1"/>
                    <a:pt x="0" y="369"/>
                    <a:pt x="0" y="915"/>
                  </a:cubicBezTo>
                  <a:cubicBezTo>
                    <a:pt x="11" y="1465"/>
                    <a:pt x="453" y="1827"/>
                    <a:pt x="914" y="1827"/>
                  </a:cubicBezTo>
                  <a:cubicBezTo>
                    <a:pt x="1139" y="1827"/>
                    <a:pt x="1368" y="1741"/>
                    <a:pt x="1554" y="1550"/>
                  </a:cubicBezTo>
                  <a:cubicBezTo>
                    <a:pt x="1922" y="1199"/>
                    <a:pt x="1922" y="614"/>
                    <a:pt x="1554" y="263"/>
                  </a:cubicBezTo>
                  <a:cubicBezTo>
                    <a:pt x="1373" y="82"/>
                    <a:pt x="1149" y="1"/>
                    <a:pt x="928"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0" name="Google Shape;540;p39"/>
            <p:cNvSpPr/>
            <p:nvPr/>
          </p:nvSpPr>
          <p:spPr>
            <a:xfrm>
              <a:off x="8249696" y="3618771"/>
              <a:ext cx="61430" cy="58450"/>
            </a:xfrm>
            <a:custGeom>
              <a:avLst/>
              <a:gdLst/>
              <a:ahLst/>
              <a:cxnLst/>
              <a:rect l="l" t="t" r="r" b="b"/>
              <a:pathLst>
                <a:path w="1917" h="1824" extrusionOk="0">
                  <a:moveTo>
                    <a:pt x="923" y="1"/>
                  </a:moveTo>
                  <a:cubicBezTo>
                    <a:pt x="453" y="1"/>
                    <a:pt x="0" y="369"/>
                    <a:pt x="12" y="915"/>
                  </a:cubicBezTo>
                  <a:cubicBezTo>
                    <a:pt x="12" y="1457"/>
                    <a:pt x="454" y="1823"/>
                    <a:pt x="922" y="1823"/>
                  </a:cubicBezTo>
                  <a:cubicBezTo>
                    <a:pt x="1146" y="1823"/>
                    <a:pt x="1376" y="1739"/>
                    <a:pt x="1565" y="1550"/>
                  </a:cubicBezTo>
                  <a:cubicBezTo>
                    <a:pt x="1916" y="1199"/>
                    <a:pt x="1916" y="614"/>
                    <a:pt x="1549" y="263"/>
                  </a:cubicBezTo>
                  <a:cubicBezTo>
                    <a:pt x="1367" y="82"/>
                    <a:pt x="1143" y="1"/>
                    <a:pt x="923"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1" name="Google Shape;541;p39"/>
            <p:cNvSpPr/>
            <p:nvPr/>
          </p:nvSpPr>
          <p:spPr>
            <a:xfrm>
              <a:off x="8108698" y="3642516"/>
              <a:ext cx="61078" cy="58386"/>
            </a:xfrm>
            <a:custGeom>
              <a:avLst/>
              <a:gdLst/>
              <a:ahLst/>
              <a:cxnLst/>
              <a:rect l="l" t="t" r="r" b="b"/>
              <a:pathLst>
                <a:path w="1906" h="1822" extrusionOk="0">
                  <a:moveTo>
                    <a:pt x="906" y="0"/>
                  </a:moveTo>
                  <a:cubicBezTo>
                    <a:pt x="443" y="0"/>
                    <a:pt x="0" y="367"/>
                    <a:pt x="0" y="909"/>
                  </a:cubicBezTo>
                  <a:cubicBezTo>
                    <a:pt x="0" y="1459"/>
                    <a:pt x="446" y="1821"/>
                    <a:pt x="911" y="1821"/>
                  </a:cubicBezTo>
                  <a:cubicBezTo>
                    <a:pt x="1137" y="1821"/>
                    <a:pt x="1368" y="1735"/>
                    <a:pt x="1554" y="1544"/>
                  </a:cubicBezTo>
                  <a:cubicBezTo>
                    <a:pt x="1905" y="1193"/>
                    <a:pt x="1905" y="625"/>
                    <a:pt x="1538" y="274"/>
                  </a:cubicBezTo>
                  <a:cubicBezTo>
                    <a:pt x="1354" y="84"/>
                    <a:pt x="1127" y="0"/>
                    <a:pt x="906"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2" name="Google Shape;542;p39"/>
            <p:cNvSpPr/>
            <p:nvPr/>
          </p:nvSpPr>
          <p:spPr>
            <a:xfrm>
              <a:off x="7422807" y="4447486"/>
              <a:ext cx="61623" cy="58322"/>
            </a:xfrm>
            <a:custGeom>
              <a:avLst/>
              <a:gdLst/>
              <a:ahLst/>
              <a:cxnLst/>
              <a:rect l="l" t="t" r="r" b="b"/>
              <a:pathLst>
                <a:path w="1923" h="1820" extrusionOk="0">
                  <a:moveTo>
                    <a:pt x="1004" y="1"/>
                  </a:moveTo>
                  <a:cubicBezTo>
                    <a:pt x="780" y="1"/>
                    <a:pt x="552" y="83"/>
                    <a:pt x="368" y="267"/>
                  </a:cubicBezTo>
                  <a:cubicBezTo>
                    <a:pt x="1" y="618"/>
                    <a:pt x="17" y="1203"/>
                    <a:pt x="368" y="1553"/>
                  </a:cubicBezTo>
                  <a:cubicBezTo>
                    <a:pt x="552" y="1737"/>
                    <a:pt x="779" y="1819"/>
                    <a:pt x="1002" y="1819"/>
                  </a:cubicBezTo>
                  <a:cubicBezTo>
                    <a:pt x="1470" y="1819"/>
                    <a:pt x="1922" y="1456"/>
                    <a:pt x="1922" y="902"/>
                  </a:cubicBezTo>
                  <a:cubicBezTo>
                    <a:pt x="1922" y="360"/>
                    <a:pt x="1472" y="1"/>
                    <a:pt x="1004"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3" name="Google Shape;543;p39"/>
            <p:cNvSpPr/>
            <p:nvPr/>
          </p:nvSpPr>
          <p:spPr>
            <a:xfrm>
              <a:off x="7304497" y="4329689"/>
              <a:ext cx="61590" cy="58322"/>
            </a:xfrm>
            <a:custGeom>
              <a:avLst/>
              <a:gdLst/>
              <a:ahLst/>
              <a:cxnLst/>
              <a:rect l="l" t="t" r="r" b="b"/>
              <a:pathLst>
                <a:path w="1922" h="1820" extrusionOk="0">
                  <a:moveTo>
                    <a:pt x="1000" y="1"/>
                  </a:moveTo>
                  <a:cubicBezTo>
                    <a:pt x="778" y="1"/>
                    <a:pt x="552" y="83"/>
                    <a:pt x="368" y="267"/>
                  </a:cubicBezTo>
                  <a:cubicBezTo>
                    <a:pt x="0" y="618"/>
                    <a:pt x="0" y="1203"/>
                    <a:pt x="368" y="1554"/>
                  </a:cubicBezTo>
                  <a:cubicBezTo>
                    <a:pt x="551" y="1737"/>
                    <a:pt x="778" y="1819"/>
                    <a:pt x="1001" y="1819"/>
                  </a:cubicBezTo>
                  <a:cubicBezTo>
                    <a:pt x="1469" y="1819"/>
                    <a:pt x="1922" y="1456"/>
                    <a:pt x="1922" y="902"/>
                  </a:cubicBezTo>
                  <a:cubicBezTo>
                    <a:pt x="1910" y="360"/>
                    <a:pt x="1464" y="1"/>
                    <a:pt x="1000"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4" name="Google Shape;544;p39"/>
            <p:cNvSpPr/>
            <p:nvPr/>
          </p:nvSpPr>
          <p:spPr>
            <a:xfrm>
              <a:off x="7445847" y="4305911"/>
              <a:ext cx="61430" cy="58418"/>
            </a:xfrm>
            <a:custGeom>
              <a:avLst/>
              <a:gdLst/>
              <a:ahLst/>
              <a:cxnLst/>
              <a:rect l="l" t="t" r="r" b="b"/>
              <a:pathLst>
                <a:path w="1917" h="1823" extrusionOk="0">
                  <a:moveTo>
                    <a:pt x="1000" y="0"/>
                  </a:moveTo>
                  <a:cubicBezTo>
                    <a:pt x="778" y="0"/>
                    <a:pt x="552" y="84"/>
                    <a:pt x="368" y="274"/>
                  </a:cubicBezTo>
                  <a:cubicBezTo>
                    <a:pt x="0" y="625"/>
                    <a:pt x="0" y="1210"/>
                    <a:pt x="368" y="1560"/>
                  </a:cubicBezTo>
                  <a:cubicBezTo>
                    <a:pt x="549" y="1742"/>
                    <a:pt x="773" y="1823"/>
                    <a:pt x="993" y="1823"/>
                  </a:cubicBezTo>
                  <a:cubicBezTo>
                    <a:pt x="1463" y="1823"/>
                    <a:pt x="1916" y="1455"/>
                    <a:pt x="1905" y="909"/>
                  </a:cubicBezTo>
                  <a:cubicBezTo>
                    <a:pt x="1905" y="367"/>
                    <a:pt x="1462" y="0"/>
                    <a:pt x="1000"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5" name="Google Shape;545;p39"/>
            <p:cNvSpPr/>
            <p:nvPr/>
          </p:nvSpPr>
          <p:spPr>
            <a:xfrm>
              <a:off x="7019104" y="3220676"/>
              <a:ext cx="1577383" cy="1565334"/>
            </a:xfrm>
            <a:custGeom>
              <a:avLst/>
              <a:gdLst/>
              <a:ahLst/>
              <a:cxnLst/>
              <a:rect l="l" t="t" r="r" b="b"/>
              <a:pathLst>
                <a:path w="49224" h="48848" extrusionOk="0">
                  <a:moveTo>
                    <a:pt x="11822" y="0"/>
                  </a:moveTo>
                  <a:cubicBezTo>
                    <a:pt x="11529" y="0"/>
                    <a:pt x="11237" y="113"/>
                    <a:pt x="11011" y="339"/>
                  </a:cubicBezTo>
                  <a:lnTo>
                    <a:pt x="452" y="10948"/>
                  </a:lnTo>
                  <a:cubicBezTo>
                    <a:pt x="1" y="11416"/>
                    <a:pt x="1" y="12135"/>
                    <a:pt x="452" y="12586"/>
                  </a:cubicBezTo>
                  <a:lnTo>
                    <a:pt x="36592" y="48509"/>
                  </a:lnTo>
                  <a:cubicBezTo>
                    <a:pt x="36818" y="48735"/>
                    <a:pt x="37114" y="48848"/>
                    <a:pt x="37411" y="48848"/>
                  </a:cubicBezTo>
                  <a:cubicBezTo>
                    <a:pt x="37708" y="48848"/>
                    <a:pt x="38004" y="48735"/>
                    <a:pt x="38230" y="48509"/>
                  </a:cubicBezTo>
                  <a:lnTo>
                    <a:pt x="48773" y="37899"/>
                  </a:lnTo>
                  <a:cubicBezTo>
                    <a:pt x="49224" y="37448"/>
                    <a:pt x="49224" y="36713"/>
                    <a:pt x="48773" y="36262"/>
                  </a:cubicBezTo>
                  <a:lnTo>
                    <a:pt x="12632" y="339"/>
                  </a:lnTo>
                  <a:cubicBezTo>
                    <a:pt x="12407" y="113"/>
                    <a:pt x="12114" y="0"/>
                    <a:pt x="11822" y="0"/>
                  </a:cubicBezTo>
                  <a:close/>
                </a:path>
              </a:pathLst>
            </a:custGeom>
            <a:solidFill>
              <a:srgbClr val="F3E0A0"/>
            </a:solidFill>
            <a:ln>
              <a:noFill/>
            </a:ln>
          </p:spPr>
          <p:txBody>
            <a:bodyPr spcFirstLastPara="1" wrap="square" lIns="121900" tIns="121900" rIns="121900" bIns="121900" anchor="ctr" anchorCtr="0">
              <a:noAutofit/>
            </a:bodyPr>
            <a:lstStyle/>
            <a:p>
              <a:endParaRPr sz="2400"/>
            </a:p>
          </p:txBody>
        </p:sp>
        <p:sp>
          <p:nvSpPr>
            <p:cNvPr id="546" name="Google Shape;546;p39"/>
            <p:cNvSpPr/>
            <p:nvPr/>
          </p:nvSpPr>
          <p:spPr>
            <a:xfrm>
              <a:off x="7502054" y="3701895"/>
              <a:ext cx="611483" cy="602863"/>
            </a:xfrm>
            <a:custGeom>
              <a:avLst/>
              <a:gdLst/>
              <a:ahLst/>
              <a:cxnLst/>
              <a:rect l="l" t="t" r="r" b="b"/>
              <a:pathLst>
                <a:path w="19082" h="18813" extrusionOk="0">
                  <a:moveTo>
                    <a:pt x="8113" y="1"/>
                  </a:moveTo>
                  <a:cubicBezTo>
                    <a:pt x="7814" y="1"/>
                    <a:pt x="7500" y="128"/>
                    <a:pt x="7252" y="376"/>
                  </a:cubicBezTo>
                  <a:lnTo>
                    <a:pt x="502" y="7160"/>
                  </a:lnTo>
                  <a:cubicBezTo>
                    <a:pt x="51" y="7611"/>
                    <a:pt x="1" y="8296"/>
                    <a:pt x="402" y="8697"/>
                  </a:cubicBezTo>
                  <a:lnTo>
                    <a:pt x="10310" y="18555"/>
                  </a:lnTo>
                  <a:cubicBezTo>
                    <a:pt x="10490" y="18728"/>
                    <a:pt x="10728" y="18813"/>
                    <a:pt x="10977" y="18813"/>
                  </a:cubicBezTo>
                  <a:cubicBezTo>
                    <a:pt x="11280" y="18813"/>
                    <a:pt x="11599" y="18686"/>
                    <a:pt x="11847" y="18438"/>
                  </a:cubicBezTo>
                  <a:lnTo>
                    <a:pt x="18581" y="11654"/>
                  </a:lnTo>
                  <a:cubicBezTo>
                    <a:pt x="19032" y="11203"/>
                    <a:pt x="19082" y="10518"/>
                    <a:pt x="18698" y="10117"/>
                  </a:cubicBezTo>
                  <a:lnTo>
                    <a:pt x="8773" y="259"/>
                  </a:lnTo>
                  <a:cubicBezTo>
                    <a:pt x="8592" y="86"/>
                    <a:pt x="8358" y="1"/>
                    <a:pt x="8113"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7" name="Google Shape;547;p39"/>
            <p:cNvSpPr/>
            <p:nvPr/>
          </p:nvSpPr>
          <p:spPr>
            <a:xfrm>
              <a:off x="8242005" y="4326997"/>
              <a:ext cx="78222" cy="58258"/>
            </a:xfrm>
            <a:custGeom>
              <a:avLst/>
              <a:gdLst/>
              <a:ahLst/>
              <a:cxnLst/>
              <a:rect l="l" t="t" r="r" b="b"/>
              <a:pathLst>
                <a:path w="2441" h="1818" extrusionOk="0">
                  <a:moveTo>
                    <a:pt x="1221" y="0"/>
                  </a:moveTo>
                  <a:cubicBezTo>
                    <a:pt x="402" y="0"/>
                    <a:pt x="1" y="986"/>
                    <a:pt x="586" y="1554"/>
                  </a:cubicBezTo>
                  <a:cubicBezTo>
                    <a:pt x="761" y="1729"/>
                    <a:pt x="991" y="1817"/>
                    <a:pt x="1221" y="1817"/>
                  </a:cubicBezTo>
                  <a:cubicBezTo>
                    <a:pt x="1450" y="1817"/>
                    <a:pt x="1680" y="1729"/>
                    <a:pt x="1856" y="1554"/>
                  </a:cubicBezTo>
                  <a:cubicBezTo>
                    <a:pt x="2440" y="986"/>
                    <a:pt x="2023" y="0"/>
                    <a:pt x="1221"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8" name="Google Shape;548;p39"/>
            <p:cNvSpPr/>
            <p:nvPr/>
          </p:nvSpPr>
          <p:spPr>
            <a:xfrm>
              <a:off x="8124240" y="4445307"/>
              <a:ext cx="78190" cy="58258"/>
            </a:xfrm>
            <a:custGeom>
              <a:avLst/>
              <a:gdLst/>
              <a:ahLst/>
              <a:cxnLst/>
              <a:rect l="l" t="t" r="r" b="b"/>
              <a:pathLst>
                <a:path w="2440" h="1818" extrusionOk="0">
                  <a:moveTo>
                    <a:pt x="1220" y="1"/>
                  </a:moveTo>
                  <a:cubicBezTo>
                    <a:pt x="401" y="1"/>
                    <a:pt x="0" y="987"/>
                    <a:pt x="585" y="1555"/>
                  </a:cubicBezTo>
                  <a:cubicBezTo>
                    <a:pt x="760" y="1730"/>
                    <a:pt x="990" y="1818"/>
                    <a:pt x="1222" y="1818"/>
                  </a:cubicBezTo>
                  <a:cubicBezTo>
                    <a:pt x="1454" y="1818"/>
                    <a:pt x="1688" y="1730"/>
                    <a:pt x="1871" y="1555"/>
                  </a:cubicBezTo>
                  <a:cubicBezTo>
                    <a:pt x="2439" y="987"/>
                    <a:pt x="2022" y="1"/>
                    <a:pt x="1220"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49" name="Google Shape;549;p39"/>
            <p:cNvSpPr/>
            <p:nvPr/>
          </p:nvSpPr>
          <p:spPr>
            <a:xfrm>
              <a:off x="8100655" y="4303957"/>
              <a:ext cx="78222" cy="58258"/>
            </a:xfrm>
            <a:custGeom>
              <a:avLst/>
              <a:gdLst/>
              <a:ahLst/>
              <a:cxnLst/>
              <a:rect l="l" t="t" r="r" b="b"/>
              <a:pathLst>
                <a:path w="2441" h="1818" extrusionOk="0">
                  <a:moveTo>
                    <a:pt x="1221" y="1"/>
                  </a:moveTo>
                  <a:cubicBezTo>
                    <a:pt x="402" y="1"/>
                    <a:pt x="1" y="986"/>
                    <a:pt x="586" y="1555"/>
                  </a:cubicBezTo>
                  <a:cubicBezTo>
                    <a:pt x="761" y="1730"/>
                    <a:pt x="991" y="1818"/>
                    <a:pt x="1221" y="1818"/>
                  </a:cubicBezTo>
                  <a:cubicBezTo>
                    <a:pt x="1450" y="1818"/>
                    <a:pt x="1680" y="1730"/>
                    <a:pt x="1855" y="1555"/>
                  </a:cubicBezTo>
                  <a:cubicBezTo>
                    <a:pt x="2440" y="986"/>
                    <a:pt x="2023" y="1"/>
                    <a:pt x="1221"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50" name="Google Shape;550;p39"/>
            <p:cNvSpPr/>
            <p:nvPr/>
          </p:nvSpPr>
          <p:spPr>
            <a:xfrm>
              <a:off x="7295909" y="3621430"/>
              <a:ext cx="77677" cy="58258"/>
            </a:xfrm>
            <a:custGeom>
              <a:avLst/>
              <a:gdLst/>
              <a:ahLst/>
              <a:cxnLst/>
              <a:rect l="l" t="t" r="r" b="b"/>
              <a:pathLst>
                <a:path w="2424" h="1818" extrusionOk="0">
                  <a:moveTo>
                    <a:pt x="1206" y="0"/>
                  </a:moveTo>
                  <a:cubicBezTo>
                    <a:pt x="974" y="0"/>
                    <a:pt x="744" y="88"/>
                    <a:pt x="569" y="264"/>
                  </a:cubicBezTo>
                  <a:cubicBezTo>
                    <a:pt x="1" y="848"/>
                    <a:pt x="402" y="1818"/>
                    <a:pt x="1204" y="1818"/>
                  </a:cubicBezTo>
                  <a:cubicBezTo>
                    <a:pt x="2023" y="1818"/>
                    <a:pt x="2424" y="832"/>
                    <a:pt x="1855" y="264"/>
                  </a:cubicBezTo>
                  <a:cubicBezTo>
                    <a:pt x="1672" y="88"/>
                    <a:pt x="1438" y="0"/>
                    <a:pt x="1206"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51" name="Google Shape;551;p39"/>
            <p:cNvSpPr/>
            <p:nvPr/>
          </p:nvSpPr>
          <p:spPr>
            <a:xfrm>
              <a:off x="7413194" y="3503088"/>
              <a:ext cx="78190" cy="58258"/>
            </a:xfrm>
            <a:custGeom>
              <a:avLst/>
              <a:gdLst/>
              <a:ahLst/>
              <a:cxnLst/>
              <a:rect l="l" t="t" r="r" b="b"/>
              <a:pathLst>
                <a:path w="2440" h="1818" extrusionOk="0">
                  <a:moveTo>
                    <a:pt x="1222" y="1"/>
                  </a:moveTo>
                  <a:cubicBezTo>
                    <a:pt x="990" y="1"/>
                    <a:pt x="760" y="89"/>
                    <a:pt x="585" y="264"/>
                  </a:cubicBezTo>
                  <a:cubicBezTo>
                    <a:pt x="0" y="849"/>
                    <a:pt x="418" y="1818"/>
                    <a:pt x="1236" y="1818"/>
                  </a:cubicBezTo>
                  <a:cubicBezTo>
                    <a:pt x="2038" y="1818"/>
                    <a:pt x="2439" y="832"/>
                    <a:pt x="1871" y="264"/>
                  </a:cubicBezTo>
                  <a:cubicBezTo>
                    <a:pt x="1688" y="89"/>
                    <a:pt x="1454" y="1"/>
                    <a:pt x="1222"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52" name="Google Shape;552;p39"/>
            <p:cNvSpPr/>
            <p:nvPr/>
          </p:nvSpPr>
          <p:spPr>
            <a:xfrm>
              <a:off x="7437259" y="3644439"/>
              <a:ext cx="77677" cy="58258"/>
            </a:xfrm>
            <a:custGeom>
              <a:avLst/>
              <a:gdLst/>
              <a:ahLst/>
              <a:cxnLst/>
              <a:rect l="l" t="t" r="r" b="b"/>
              <a:pathLst>
                <a:path w="2424" h="1818" extrusionOk="0">
                  <a:moveTo>
                    <a:pt x="1212" y="1"/>
                  </a:moveTo>
                  <a:cubicBezTo>
                    <a:pt x="978" y="1"/>
                    <a:pt x="744" y="89"/>
                    <a:pt x="569" y="264"/>
                  </a:cubicBezTo>
                  <a:cubicBezTo>
                    <a:pt x="1" y="849"/>
                    <a:pt x="402" y="1818"/>
                    <a:pt x="1221" y="1818"/>
                  </a:cubicBezTo>
                  <a:cubicBezTo>
                    <a:pt x="2023" y="1818"/>
                    <a:pt x="2424" y="832"/>
                    <a:pt x="1856" y="264"/>
                  </a:cubicBezTo>
                  <a:cubicBezTo>
                    <a:pt x="1680" y="89"/>
                    <a:pt x="1446" y="1"/>
                    <a:pt x="1212"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grpSp>
      <p:grpSp>
        <p:nvGrpSpPr>
          <p:cNvPr id="553" name="Google Shape;553;p39"/>
          <p:cNvGrpSpPr/>
          <p:nvPr/>
        </p:nvGrpSpPr>
        <p:grpSpPr>
          <a:xfrm>
            <a:off x="855829" y="3011488"/>
            <a:ext cx="4641637" cy="3070901"/>
            <a:chOff x="720000" y="2258601"/>
            <a:chExt cx="3481228" cy="2303176"/>
          </a:xfrm>
        </p:grpSpPr>
        <p:grpSp>
          <p:nvGrpSpPr>
            <p:cNvPr id="554" name="Google Shape;554;p39"/>
            <p:cNvGrpSpPr/>
            <p:nvPr/>
          </p:nvGrpSpPr>
          <p:grpSpPr>
            <a:xfrm>
              <a:off x="720000" y="2258601"/>
              <a:ext cx="3481228" cy="2303176"/>
              <a:chOff x="4439941" y="2113720"/>
              <a:chExt cx="3760238" cy="2487768"/>
            </a:xfrm>
          </p:grpSpPr>
          <p:sp>
            <p:nvSpPr>
              <p:cNvPr id="555" name="Google Shape;555;p39"/>
              <p:cNvSpPr/>
              <p:nvPr/>
            </p:nvSpPr>
            <p:spPr>
              <a:xfrm>
                <a:off x="4518174" y="2560578"/>
                <a:ext cx="920533" cy="1660999"/>
              </a:xfrm>
              <a:custGeom>
                <a:avLst/>
                <a:gdLst/>
                <a:ahLst/>
                <a:cxnLst/>
                <a:rect l="l" t="t" r="r" b="b"/>
                <a:pathLst>
                  <a:path w="28628" h="51656" extrusionOk="0">
                    <a:moveTo>
                      <a:pt x="24262" y="6099"/>
                    </a:moveTo>
                    <a:lnTo>
                      <a:pt x="24262" y="21279"/>
                    </a:lnTo>
                    <a:lnTo>
                      <a:pt x="5849" y="21279"/>
                    </a:lnTo>
                    <a:lnTo>
                      <a:pt x="5849" y="19513"/>
                    </a:lnTo>
                    <a:cubicBezTo>
                      <a:pt x="5949" y="19046"/>
                      <a:pt x="6132" y="18596"/>
                      <a:pt x="6382" y="18196"/>
                    </a:cubicBezTo>
                    <a:lnTo>
                      <a:pt x="17946" y="6632"/>
                    </a:lnTo>
                    <a:cubicBezTo>
                      <a:pt x="18330" y="6333"/>
                      <a:pt x="18780" y="6149"/>
                      <a:pt x="19263" y="6099"/>
                    </a:cubicBezTo>
                    <a:close/>
                    <a:moveTo>
                      <a:pt x="19129" y="1"/>
                    </a:moveTo>
                    <a:cubicBezTo>
                      <a:pt x="17946" y="34"/>
                      <a:pt x="16780" y="301"/>
                      <a:pt x="15697" y="767"/>
                    </a:cubicBezTo>
                    <a:cubicBezTo>
                      <a:pt x="14580" y="1200"/>
                      <a:pt x="13547" y="1834"/>
                      <a:pt x="12681" y="2667"/>
                    </a:cubicBezTo>
                    <a:lnTo>
                      <a:pt x="2667" y="12931"/>
                    </a:lnTo>
                    <a:cubicBezTo>
                      <a:pt x="1850" y="13797"/>
                      <a:pt x="1200" y="14831"/>
                      <a:pt x="784" y="15947"/>
                    </a:cubicBezTo>
                    <a:cubicBezTo>
                      <a:pt x="300" y="17030"/>
                      <a:pt x="34" y="18196"/>
                      <a:pt x="1" y="19396"/>
                    </a:cubicBezTo>
                    <a:lnTo>
                      <a:pt x="1" y="50705"/>
                    </a:lnTo>
                    <a:lnTo>
                      <a:pt x="5849" y="50705"/>
                    </a:lnTo>
                    <a:lnTo>
                      <a:pt x="5849" y="51655"/>
                    </a:lnTo>
                    <a:lnTo>
                      <a:pt x="28627" y="51655"/>
                    </a:lnTo>
                    <a:lnTo>
                      <a:pt x="28627"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556" name="Google Shape;556;p39"/>
              <p:cNvSpPr/>
              <p:nvPr/>
            </p:nvSpPr>
            <p:spPr>
              <a:xfrm>
                <a:off x="5435974" y="2113720"/>
                <a:ext cx="2685971" cy="2107857"/>
              </a:xfrm>
              <a:custGeom>
                <a:avLst/>
                <a:gdLst/>
                <a:ahLst/>
                <a:cxnLst/>
                <a:rect l="l" t="t" r="r" b="b"/>
                <a:pathLst>
                  <a:path w="83532" h="65553" extrusionOk="0">
                    <a:moveTo>
                      <a:pt x="79777" y="0"/>
                    </a:moveTo>
                    <a:cubicBezTo>
                      <a:pt x="79756" y="0"/>
                      <a:pt x="79736" y="1"/>
                      <a:pt x="79716" y="1"/>
                    </a:cubicBezTo>
                    <a:lnTo>
                      <a:pt x="3800" y="1"/>
                    </a:lnTo>
                    <a:cubicBezTo>
                      <a:pt x="1717" y="18"/>
                      <a:pt x="34" y="1701"/>
                      <a:pt x="1" y="3783"/>
                    </a:cubicBezTo>
                    <a:lnTo>
                      <a:pt x="1" y="65552"/>
                    </a:lnTo>
                    <a:lnTo>
                      <a:pt x="79716" y="65552"/>
                    </a:lnTo>
                    <a:cubicBezTo>
                      <a:pt x="81798" y="65519"/>
                      <a:pt x="83481" y="63836"/>
                      <a:pt x="83515" y="61753"/>
                    </a:cubicBezTo>
                    <a:lnTo>
                      <a:pt x="83515" y="3783"/>
                    </a:lnTo>
                    <a:cubicBezTo>
                      <a:pt x="83531" y="2784"/>
                      <a:pt x="83115" y="1817"/>
                      <a:pt x="82398" y="1117"/>
                    </a:cubicBezTo>
                    <a:cubicBezTo>
                      <a:pt x="81713" y="399"/>
                      <a:pt x="80771" y="0"/>
                      <a:pt x="79777"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557" name="Google Shape;557;p39"/>
              <p:cNvSpPr/>
              <p:nvPr/>
            </p:nvSpPr>
            <p:spPr>
              <a:xfrm>
                <a:off x="4984839" y="3436609"/>
                <a:ext cx="321518" cy="64310"/>
              </a:xfrm>
              <a:custGeom>
                <a:avLst/>
                <a:gdLst/>
                <a:ahLst/>
                <a:cxnLst/>
                <a:rect l="l" t="t" r="r" b="b"/>
                <a:pathLst>
                  <a:path w="9999" h="2000" extrusionOk="0">
                    <a:moveTo>
                      <a:pt x="1334" y="0"/>
                    </a:moveTo>
                    <a:cubicBezTo>
                      <a:pt x="1" y="0"/>
                      <a:pt x="1" y="2000"/>
                      <a:pt x="1334" y="2000"/>
                    </a:cubicBezTo>
                    <a:lnTo>
                      <a:pt x="8999" y="2000"/>
                    </a:lnTo>
                    <a:cubicBezTo>
                      <a:pt x="9549" y="2000"/>
                      <a:pt x="9998" y="1550"/>
                      <a:pt x="9998" y="1000"/>
                    </a:cubicBezTo>
                    <a:cubicBezTo>
                      <a:pt x="9998" y="450"/>
                      <a:pt x="9549" y="0"/>
                      <a:pt x="8999"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558" name="Google Shape;558;p39"/>
              <p:cNvSpPr/>
              <p:nvPr/>
            </p:nvSpPr>
            <p:spPr>
              <a:xfrm>
                <a:off x="5435974" y="2113720"/>
                <a:ext cx="2685971" cy="2107857"/>
              </a:xfrm>
              <a:custGeom>
                <a:avLst/>
                <a:gdLst/>
                <a:ahLst/>
                <a:cxnLst/>
                <a:rect l="l" t="t" r="r" b="b"/>
                <a:pathLst>
                  <a:path w="83532" h="65553" extrusionOk="0">
                    <a:moveTo>
                      <a:pt x="79777" y="0"/>
                    </a:moveTo>
                    <a:cubicBezTo>
                      <a:pt x="79756" y="0"/>
                      <a:pt x="79736" y="1"/>
                      <a:pt x="79716" y="1"/>
                    </a:cubicBezTo>
                    <a:lnTo>
                      <a:pt x="3800" y="1"/>
                    </a:lnTo>
                    <a:cubicBezTo>
                      <a:pt x="1717" y="18"/>
                      <a:pt x="34" y="1701"/>
                      <a:pt x="1" y="3783"/>
                    </a:cubicBezTo>
                    <a:lnTo>
                      <a:pt x="1" y="65552"/>
                    </a:lnTo>
                    <a:lnTo>
                      <a:pt x="79716" y="65552"/>
                    </a:lnTo>
                    <a:cubicBezTo>
                      <a:pt x="81798" y="65519"/>
                      <a:pt x="83481" y="63836"/>
                      <a:pt x="83515" y="61753"/>
                    </a:cubicBezTo>
                    <a:lnTo>
                      <a:pt x="83515" y="3783"/>
                    </a:lnTo>
                    <a:cubicBezTo>
                      <a:pt x="83531" y="2784"/>
                      <a:pt x="83115" y="1817"/>
                      <a:pt x="82398" y="1117"/>
                    </a:cubicBezTo>
                    <a:cubicBezTo>
                      <a:pt x="81713" y="399"/>
                      <a:pt x="80771" y="0"/>
                      <a:pt x="79777" y="0"/>
                    </a:cubicBezTo>
                    <a:close/>
                  </a:path>
                </a:pathLst>
              </a:custGeom>
              <a:solidFill>
                <a:srgbClr val="FFFFFF">
                  <a:alpha val="45980"/>
                </a:srgbClr>
              </a:solidFill>
              <a:ln>
                <a:noFill/>
              </a:ln>
            </p:spPr>
            <p:txBody>
              <a:bodyPr spcFirstLastPara="1" wrap="square" lIns="121900" tIns="121900" rIns="121900" bIns="121900" anchor="ctr" anchorCtr="0">
                <a:noAutofit/>
              </a:bodyPr>
              <a:lstStyle/>
              <a:p>
                <a:endParaRPr sz="2400"/>
              </a:p>
            </p:txBody>
          </p:sp>
          <p:sp>
            <p:nvSpPr>
              <p:cNvPr id="559" name="Google Shape;559;p39"/>
              <p:cNvSpPr/>
              <p:nvPr/>
            </p:nvSpPr>
            <p:spPr>
              <a:xfrm>
                <a:off x="6071968" y="2475914"/>
                <a:ext cx="1290219" cy="1240958"/>
              </a:xfrm>
              <a:custGeom>
                <a:avLst/>
                <a:gdLst/>
                <a:ahLst/>
                <a:cxnLst/>
                <a:rect l="l" t="t" r="r" b="b"/>
                <a:pathLst>
                  <a:path w="40125" h="38593" extrusionOk="0">
                    <a:moveTo>
                      <a:pt x="20829" y="1"/>
                    </a:moveTo>
                    <a:cubicBezTo>
                      <a:pt x="13014" y="1"/>
                      <a:pt x="5983" y="4700"/>
                      <a:pt x="3000" y="11915"/>
                    </a:cubicBezTo>
                    <a:cubicBezTo>
                      <a:pt x="1" y="19113"/>
                      <a:pt x="1667" y="27428"/>
                      <a:pt x="7182" y="32943"/>
                    </a:cubicBezTo>
                    <a:cubicBezTo>
                      <a:pt x="10872" y="36633"/>
                      <a:pt x="15807" y="38593"/>
                      <a:pt x="20830" y="38593"/>
                    </a:cubicBezTo>
                    <a:cubicBezTo>
                      <a:pt x="23316" y="38593"/>
                      <a:pt x="25822" y="38113"/>
                      <a:pt x="28211" y="37126"/>
                    </a:cubicBezTo>
                    <a:cubicBezTo>
                      <a:pt x="35426" y="34143"/>
                      <a:pt x="40125" y="27095"/>
                      <a:pt x="40125" y="19296"/>
                    </a:cubicBezTo>
                    <a:cubicBezTo>
                      <a:pt x="40125" y="8632"/>
                      <a:pt x="31477" y="1"/>
                      <a:pt x="2082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60" name="Google Shape;560;p39"/>
              <p:cNvSpPr/>
              <p:nvPr/>
            </p:nvSpPr>
            <p:spPr>
              <a:xfrm>
                <a:off x="6384868" y="2740067"/>
                <a:ext cx="713166" cy="712651"/>
              </a:xfrm>
              <a:custGeom>
                <a:avLst/>
                <a:gdLst/>
                <a:ahLst/>
                <a:cxnLst/>
                <a:rect l="l" t="t" r="r" b="b"/>
                <a:pathLst>
                  <a:path w="22179" h="22163" extrusionOk="0">
                    <a:moveTo>
                      <a:pt x="8682" y="1"/>
                    </a:moveTo>
                    <a:cubicBezTo>
                      <a:pt x="8149" y="1"/>
                      <a:pt x="7716" y="434"/>
                      <a:pt x="7716" y="967"/>
                    </a:cubicBezTo>
                    <a:lnTo>
                      <a:pt x="7716" y="7716"/>
                    </a:lnTo>
                    <a:lnTo>
                      <a:pt x="967" y="7716"/>
                    </a:lnTo>
                    <a:cubicBezTo>
                      <a:pt x="957" y="7715"/>
                      <a:pt x="947" y="7715"/>
                      <a:pt x="937" y="7715"/>
                    </a:cubicBezTo>
                    <a:cubicBezTo>
                      <a:pt x="418" y="7715"/>
                      <a:pt x="1" y="8142"/>
                      <a:pt x="1" y="8665"/>
                    </a:cubicBezTo>
                    <a:lnTo>
                      <a:pt x="1" y="13498"/>
                    </a:lnTo>
                    <a:cubicBezTo>
                      <a:pt x="1" y="14014"/>
                      <a:pt x="434" y="14447"/>
                      <a:pt x="967" y="14447"/>
                    </a:cubicBezTo>
                    <a:lnTo>
                      <a:pt x="7716" y="14447"/>
                    </a:lnTo>
                    <a:lnTo>
                      <a:pt x="7716" y="21196"/>
                    </a:lnTo>
                    <a:cubicBezTo>
                      <a:pt x="7716" y="21729"/>
                      <a:pt x="8149" y="22162"/>
                      <a:pt x="8682" y="22162"/>
                    </a:cubicBezTo>
                    <a:lnTo>
                      <a:pt x="13498" y="22162"/>
                    </a:lnTo>
                    <a:cubicBezTo>
                      <a:pt x="14031" y="22162"/>
                      <a:pt x="14464" y="21729"/>
                      <a:pt x="14464" y="21196"/>
                    </a:cubicBezTo>
                    <a:lnTo>
                      <a:pt x="14464" y="14447"/>
                    </a:lnTo>
                    <a:lnTo>
                      <a:pt x="21212" y="14447"/>
                    </a:lnTo>
                    <a:cubicBezTo>
                      <a:pt x="21746" y="14447"/>
                      <a:pt x="22179" y="14014"/>
                      <a:pt x="22179" y="13498"/>
                    </a:cubicBezTo>
                    <a:lnTo>
                      <a:pt x="22179" y="8665"/>
                    </a:lnTo>
                    <a:cubicBezTo>
                      <a:pt x="22179" y="8142"/>
                      <a:pt x="21762" y="7715"/>
                      <a:pt x="21242" y="7715"/>
                    </a:cubicBezTo>
                    <a:cubicBezTo>
                      <a:pt x="21232" y="7715"/>
                      <a:pt x="21222" y="7715"/>
                      <a:pt x="21212" y="7716"/>
                    </a:cubicBezTo>
                    <a:lnTo>
                      <a:pt x="14464" y="7716"/>
                    </a:lnTo>
                    <a:lnTo>
                      <a:pt x="14464" y="967"/>
                    </a:lnTo>
                    <a:cubicBezTo>
                      <a:pt x="14464" y="434"/>
                      <a:pt x="14031" y="1"/>
                      <a:pt x="13498" y="1"/>
                    </a:cubicBezTo>
                    <a:close/>
                  </a:path>
                </a:pathLst>
              </a:custGeom>
              <a:solidFill>
                <a:srgbClr val="ED3024"/>
              </a:solidFill>
              <a:ln>
                <a:noFill/>
              </a:ln>
            </p:spPr>
            <p:txBody>
              <a:bodyPr spcFirstLastPara="1" wrap="square" lIns="121900" tIns="121900" rIns="121900" bIns="121900" anchor="ctr" anchorCtr="0">
                <a:noAutofit/>
              </a:bodyPr>
              <a:lstStyle/>
              <a:p>
                <a:endParaRPr sz="2400"/>
              </a:p>
            </p:txBody>
          </p:sp>
          <p:sp>
            <p:nvSpPr>
              <p:cNvPr id="561" name="Google Shape;561;p39"/>
              <p:cNvSpPr/>
              <p:nvPr/>
            </p:nvSpPr>
            <p:spPr>
              <a:xfrm>
                <a:off x="4439941" y="4099387"/>
                <a:ext cx="3760238" cy="122189"/>
              </a:xfrm>
              <a:custGeom>
                <a:avLst/>
                <a:gdLst/>
                <a:ahLst/>
                <a:cxnLst/>
                <a:rect l="l" t="t" r="r" b="b"/>
                <a:pathLst>
                  <a:path w="116941" h="3800" extrusionOk="0">
                    <a:moveTo>
                      <a:pt x="1900" y="0"/>
                    </a:moveTo>
                    <a:cubicBezTo>
                      <a:pt x="851" y="0"/>
                      <a:pt x="1" y="850"/>
                      <a:pt x="1" y="1900"/>
                    </a:cubicBezTo>
                    <a:cubicBezTo>
                      <a:pt x="1" y="2949"/>
                      <a:pt x="851" y="3799"/>
                      <a:pt x="1900" y="3799"/>
                    </a:cubicBezTo>
                    <a:lnTo>
                      <a:pt x="115041" y="3799"/>
                    </a:lnTo>
                    <a:cubicBezTo>
                      <a:pt x="116090" y="3799"/>
                      <a:pt x="116940" y="2949"/>
                      <a:pt x="116940" y="1900"/>
                    </a:cubicBezTo>
                    <a:cubicBezTo>
                      <a:pt x="116940" y="850"/>
                      <a:pt x="116090" y="0"/>
                      <a:pt x="115041"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562" name="Google Shape;562;p39"/>
              <p:cNvSpPr/>
              <p:nvPr/>
            </p:nvSpPr>
            <p:spPr>
              <a:xfrm>
                <a:off x="4439941" y="4099387"/>
                <a:ext cx="3760238" cy="122189"/>
              </a:xfrm>
              <a:custGeom>
                <a:avLst/>
                <a:gdLst/>
                <a:ahLst/>
                <a:cxnLst/>
                <a:rect l="l" t="t" r="r" b="b"/>
                <a:pathLst>
                  <a:path w="116941" h="3800" extrusionOk="0">
                    <a:moveTo>
                      <a:pt x="1900" y="0"/>
                    </a:moveTo>
                    <a:cubicBezTo>
                      <a:pt x="851" y="0"/>
                      <a:pt x="1" y="850"/>
                      <a:pt x="1" y="1900"/>
                    </a:cubicBezTo>
                    <a:cubicBezTo>
                      <a:pt x="1" y="2949"/>
                      <a:pt x="851" y="3799"/>
                      <a:pt x="1900" y="3799"/>
                    </a:cubicBezTo>
                    <a:lnTo>
                      <a:pt x="115041" y="3799"/>
                    </a:lnTo>
                    <a:cubicBezTo>
                      <a:pt x="116090" y="3799"/>
                      <a:pt x="116940" y="2949"/>
                      <a:pt x="116940" y="1900"/>
                    </a:cubicBezTo>
                    <a:cubicBezTo>
                      <a:pt x="116940" y="850"/>
                      <a:pt x="116090" y="0"/>
                      <a:pt x="115041" y="0"/>
                    </a:cubicBezTo>
                    <a:close/>
                  </a:path>
                </a:pathLst>
              </a:custGeom>
              <a:solidFill>
                <a:srgbClr val="0B1F2C">
                  <a:alpha val="11610"/>
                </a:srgbClr>
              </a:solidFill>
              <a:ln>
                <a:noFill/>
              </a:ln>
            </p:spPr>
            <p:txBody>
              <a:bodyPr spcFirstLastPara="1" wrap="square" lIns="121900" tIns="121900" rIns="121900" bIns="121900" anchor="ctr" anchorCtr="0">
                <a:noAutofit/>
              </a:bodyPr>
              <a:lstStyle/>
              <a:p>
                <a:endParaRPr sz="2400"/>
              </a:p>
            </p:txBody>
          </p:sp>
          <p:sp>
            <p:nvSpPr>
              <p:cNvPr id="563" name="Google Shape;563;p39"/>
              <p:cNvSpPr/>
              <p:nvPr/>
            </p:nvSpPr>
            <p:spPr>
              <a:xfrm>
                <a:off x="5027187" y="3780056"/>
                <a:ext cx="853522" cy="821432"/>
              </a:xfrm>
              <a:custGeom>
                <a:avLst/>
                <a:gdLst/>
                <a:ahLst/>
                <a:cxnLst/>
                <a:rect l="l" t="t" r="r" b="b"/>
                <a:pathLst>
                  <a:path w="26544" h="25546" extrusionOk="0">
                    <a:moveTo>
                      <a:pt x="13780" y="0"/>
                    </a:moveTo>
                    <a:cubicBezTo>
                      <a:pt x="8615" y="0"/>
                      <a:pt x="3949" y="3116"/>
                      <a:pt x="1966" y="7882"/>
                    </a:cubicBezTo>
                    <a:cubicBezTo>
                      <a:pt x="0" y="12664"/>
                      <a:pt x="1083" y="18146"/>
                      <a:pt x="4749" y="21812"/>
                    </a:cubicBezTo>
                    <a:cubicBezTo>
                      <a:pt x="7190" y="24253"/>
                      <a:pt x="10459" y="25545"/>
                      <a:pt x="13782" y="25545"/>
                    </a:cubicBezTo>
                    <a:cubicBezTo>
                      <a:pt x="15426" y="25545"/>
                      <a:pt x="17085" y="25229"/>
                      <a:pt x="18663" y="24578"/>
                    </a:cubicBezTo>
                    <a:cubicBezTo>
                      <a:pt x="23445" y="22595"/>
                      <a:pt x="26544" y="17946"/>
                      <a:pt x="26544" y="12780"/>
                    </a:cubicBezTo>
                    <a:cubicBezTo>
                      <a:pt x="26544" y="5715"/>
                      <a:pt x="20829" y="0"/>
                      <a:pt x="13780"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564" name="Google Shape;564;p39"/>
              <p:cNvSpPr/>
              <p:nvPr/>
            </p:nvSpPr>
            <p:spPr>
              <a:xfrm>
                <a:off x="5163814" y="3907036"/>
                <a:ext cx="590462" cy="567632"/>
              </a:xfrm>
              <a:custGeom>
                <a:avLst/>
                <a:gdLst/>
                <a:ahLst/>
                <a:cxnLst/>
                <a:rect l="l" t="t" r="r" b="b"/>
                <a:pathLst>
                  <a:path w="18363" h="17653" extrusionOk="0">
                    <a:moveTo>
                      <a:pt x="9531" y="0"/>
                    </a:moveTo>
                    <a:cubicBezTo>
                      <a:pt x="5949" y="0"/>
                      <a:pt x="2733" y="2150"/>
                      <a:pt x="1367" y="5449"/>
                    </a:cubicBezTo>
                    <a:cubicBezTo>
                      <a:pt x="0" y="8748"/>
                      <a:pt x="750" y="12547"/>
                      <a:pt x="3283" y="15063"/>
                    </a:cubicBezTo>
                    <a:cubicBezTo>
                      <a:pt x="4976" y="16757"/>
                      <a:pt x="7235" y="17653"/>
                      <a:pt x="9532" y="17653"/>
                    </a:cubicBezTo>
                    <a:cubicBezTo>
                      <a:pt x="10672" y="17653"/>
                      <a:pt x="11820" y="17432"/>
                      <a:pt x="12914" y="16980"/>
                    </a:cubicBezTo>
                    <a:cubicBezTo>
                      <a:pt x="16213" y="15613"/>
                      <a:pt x="18363" y="12397"/>
                      <a:pt x="18363" y="8831"/>
                    </a:cubicBezTo>
                    <a:cubicBezTo>
                      <a:pt x="18363" y="3949"/>
                      <a:pt x="14397" y="0"/>
                      <a:pt x="953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65" name="Google Shape;565;p39"/>
              <p:cNvSpPr/>
              <p:nvPr/>
            </p:nvSpPr>
            <p:spPr>
              <a:xfrm>
                <a:off x="5344911" y="4097233"/>
                <a:ext cx="218622" cy="187271"/>
              </a:xfrm>
              <a:custGeom>
                <a:avLst/>
                <a:gdLst/>
                <a:ahLst/>
                <a:cxnLst/>
                <a:rect l="l" t="t" r="r" b="b"/>
                <a:pathLst>
                  <a:path w="6799" h="5824" extrusionOk="0">
                    <a:moveTo>
                      <a:pt x="3899" y="0"/>
                    </a:moveTo>
                    <a:cubicBezTo>
                      <a:pt x="1300" y="0"/>
                      <a:pt x="0" y="3133"/>
                      <a:pt x="1833" y="4966"/>
                    </a:cubicBezTo>
                    <a:cubicBezTo>
                      <a:pt x="2426" y="5559"/>
                      <a:pt x="3155" y="5824"/>
                      <a:pt x="3870" y="5824"/>
                    </a:cubicBezTo>
                    <a:cubicBezTo>
                      <a:pt x="5365" y="5824"/>
                      <a:pt x="6799" y="4664"/>
                      <a:pt x="6799" y="2916"/>
                    </a:cubicBezTo>
                    <a:cubicBezTo>
                      <a:pt x="6799" y="1300"/>
                      <a:pt x="5499" y="0"/>
                      <a:pt x="3899"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566" name="Google Shape;566;p39"/>
              <p:cNvSpPr/>
              <p:nvPr/>
            </p:nvSpPr>
            <p:spPr>
              <a:xfrm>
                <a:off x="6917998" y="3780056"/>
                <a:ext cx="854069" cy="821432"/>
              </a:xfrm>
              <a:custGeom>
                <a:avLst/>
                <a:gdLst/>
                <a:ahLst/>
                <a:cxnLst/>
                <a:rect l="l" t="t" r="r" b="b"/>
                <a:pathLst>
                  <a:path w="26561" h="25546" extrusionOk="0">
                    <a:moveTo>
                      <a:pt x="13780" y="0"/>
                    </a:moveTo>
                    <a:cubicBezTo>
                      <a:pt x="8615" y="0"/>
                      <a:pt x="3949" y="3116"/>
                      <a:pt x="1983" y="7882"/>
                    </a:cubicBezTo>
                    <a:cubicBezTo>
                      <a:pt x="0" y="12664"/>
                      <a:pt x="1100" y="18146"/>
                      <a:pt x="4749" y="21812"/>
                    </a:cubicBezTo>
                    <a:cubicBezTo>
                      <a:pt x="7190" y="24253"/>
                      <a:pt x="10459" y="25545"/>
                      <a:pt x="13782" y="25545"/>
                    </a:cubicBezTo>
                    <a:cubicBezTo>
                      <a:pt x="15426" y="25545"/>
                      <a:pt x="17085" y="25229"/>
                      <a:pt x="18662" y="24578"/>
                    </a:cubicBezTo>
                    <a:cubicBezTo>
                      <a:pt x="23445" y="22595"/>
                      <a:pt x="26561" y="17946"/>
                      <a:pt x="26561" y="12780"/>
                    </a:cubicBezTo>
                    <a:cubicBezTo>
                      <a:pt x="26561" y="5715"/>
                      <a:pt x="20829" y="0"/>
                      <a:pt x="13780"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567" name="Google Shape;567;p39"/>
              <p:cNvSpPr/>
              <p:nvPr/>
            </p:nvSpPr>
            <p:spPr>
              <a:xfrm>
                <a:off x="7054624" y="3907036"/>
                <a:ext cx="590462" cy="567632"/>
              </a:xfrm>
              <a:custGeom>
                <a:avLst/>
                <a:gdLst/>
                <a:ahLst/>
                <a:cxnLst/>
                <a:rect l="l" t="t" r="r" b="b"/>
                <a:pathLst>
                  <a:path w="18363" h="17653" extrusionOk="0">
                    <a:moveTo>
                      <a:pt x="9531" y="0"/>
                    </a:moveTo>
                    <a:cubicBezTo>
                      <a:pt x="5965" y="0"/>
                      <a:pt x="2733" y="2150"/>
                      <a:pt x="1366" y="5449"/>
                    </a:cubicBezTo>
                    <a:cubicBezTo>
                      <a:pt x="0" y="8748"/>
                      <a:pt x="767" y="12547"/>
                      <a:pt x="3283" y="15063"/>
                    </a:cubicBezTo>
                    <a:cubicBezTo>
                      <a:pt x="4976" y="16757"/>
                      <a:pt x="7235" y="17653"/>
                      <a:pt x="9532" y="17653"/>
                    </a:cubicBezTo>
                    <a:cubicBezTo>
                      <a:pt x="10672" y="17653"/>
                      <a:pt x="11820" y="17432"/>
                      <a:pt x="12914" y="16980"/>
                    </a:cubicBezTo>
                    <a:cubicBezTo>
                      <a:pt x="16213" y="15613"/>
                      <a:pt x="18363" y="12397"/>
                      <a:pt x="18363" y="8831"/>
                    </a:cubicBezTo>
                    <a:cubicBezTo>
                      <a:pt x="18363" y="3949"/>
                      <a:pt x="14413" y="0"/>
                      <a:pt x="953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68" name="Google Shape;568;p39"/>
              <p:cNvSpPr/>
              <p:nvPr/>
            </p:nvSpPr>
            <p:spPr>
              <a:xfrm>
                <a:off x="7235721" y="4097233"/>
                <a:ext cx="219168" cy="187271"/>
              </a:xfrm>
              <a:custGeom>
                <a:avLst/>
                <a:gdLst/>
                <a:ahLst/>
                <a:cxnLst/>
                <a:rect l="l" t="t" r="r" b="b"/>
                <a:pathLst>
                  <a:path w="6816" h="5824" extrusionOk="0">
                    <a:moveTo>
                      <a:pt x="3899" y="0"/>
                    </a:moveTo>
                    <a:cubicBezTo>
                      <a:pt x="1300" y="0"/>
                      <a:pt x="0" y="3133"/>
                      <a:pt x="1833" y="4966"/>
                    </a:cubicBezTo>
                    <a:cubicBezTo>
                      <a:pt x="2426" y="5559"/>
                      <a:pt x="3155" y="5824"/>
                      <a:pt x="3870" y="5824"/>
                    </a:cubicBezTo>
                    <a:cubicBezTo>
                      <a:pt x="5366" y="5824"/>
                      <a:pt x="6804" y="4664"/>
                      <a:pt x="6815" y="2916"/>
                    </a:cubicBezTo>
                    <a:cubicBezTo>
                      <a:pt x="6815" y="1300"/>
                      <a:pt x="5499" y="0"/>
                      <a:pt x="3899"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grpSp>
        <p:sp>
          <p:nvSpPr>
            <p:cNvPr id="569" name="Google Shape;569;p39"/>
            <p:cNvSpPr/>
            <p:nvPr/>
          </p:nvSpPr>
          <p:spPr>
            <a:xfrm>
              <a:off x="962900" y="2853050"/>
              <a:ext cx="556925" cy="456390"/>
            </a:xfrm>
            <a:custGeom>
              <a:avLst/>
              <a:gdLst/>
              <a:ahLst/>
              <a:cxnLst/>
              <a:rect l="l" t="t" r="r" b="b"/>
              <a:pathLst>
                <a:path w="22175" h="18172" extrusionOk="0">
                  <a:moveTo>
                    <a:pt x="0" y="18172"/>
                  </a:moveTo>
                  <a:lnTo>
                    <a:pt x="22175" y="18172"/>
                  </a:lnTo>
                  <a:lnTo>
                    <a:pt x="22175" y="0"/>
                  </a:lnTo>
                  <a:lnTo>
                    <a:pt x="15090" y="0"/>
                  </a:lnTo>
                  <a:lnTo>
                    <a:pt x="69" y="15021"/>
                  </a:lnTo>
                  <a:close/>
                </a:path>
              </a:pathLst>
            </a:custGeom>
            <a:solidFill>
              <a:srgbClr val="FFFFFF"/>
            </a:solidFill>
            <a:ln>
              <a:noFill/>
            </a:ln>
          </p:spPr>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171999" y="246549"/>
            <a:ext cx="4143624" cy="1242808"/>
          </a:xfrm>
          <a:prstGeom prst="rect">
            <a:avLst/>
          </a:prstGeom>
        </p:spPr>
        <p:txBody>
          <a:bodyPr spcFirstLastPara="1" vert="horz" wrap="square" lIns="121900" tIns="121900" rIns="121900" bIns="121900" rtlCol="0" anchor="b" anchorCtr="0">
            <a:noAutofit/>
          </a:bodyPr>
          <a:lstStyle/>
          <a:p>
            <a:r>
              <a:rPr lang="fr-MA" sz="4400" dirty="0">
                <a:solidFill>
                  <a:srgbClr val="00B050"/>
                </a:solidFill>
              </a:rPr>
              <a:t>Contexte du </a:t>
            </a:r>
            <a:r>
              <a:rPr lang="fr-MA" sz="4400" dirty="0" err="1">
                <a:solidFill>
                  <a:srgbClr val="00B050"/>
                </a:solidFill>
              </a:rPr>
              <a:t>project</a:t>
            </a:r>
            <a:endParaRPr lang="fr-MA" dirty="0">
              <a:solidFill>
                <a:srgbClr val="00B050"/>
              </a:solidFill>
            </a:endParaRPr>
          </a:p>
        </p:txBody>
      </p:sp>
      <p:sp>
        <p:nvSpPr>
          <p:cNvPr id="443" name="Google Shape;443;p38"/>
          <p:cNvSpPr txBox="1">
            <a:spLocks noGrp="1"/>
          </p:cNvSpPr>
          <p:nvPr>
            <p:ph type="body" idx="1"/>
          </p:nvPr>
        </p:nvSpPr>
        <p:spPr>
          <a:xfrm>
            <a:off x="723761" y="1772850"/>
            <a:ext cx="4344306" cy="3679034"/>
          </a:xfrm>
          <a:prstGeom prst="rect">
            <a:avLst/>
          </a:prstGeom>
        </p:spPr>
        <p:txBody>
          <a:bodyPr spcFirstLastPara="1" vert="horz" wrap="square" lIns="121900" tIns="121900" rIns="121900" bIns="121900" rtlCol="0" anchor="t" anchorCtr="0">
            <a:noAutofit/>
          </a:bodyPr>
          <a:lstStyle/>
          <a:p>
            <a:r>
              <a:rPr lang="fr-MA" sz="1800" kern="0" spc="0" dirty="0">
                <a:effectLst/>
                <a:latin typeface="Calibri" panose="020F0502020204030204" pitchFamily="34" charset="0"/>
                <a:ea typeface="Calibri" panose="020F0502020204030204" pitchFamily="34" charset="0"/>
                <a:cs typeface="Times New Roman" panose="02020603050405020304" pitchFamily="18" charset="0"/>
              </a:rPr>
              <a:t>Le dispensaire est un atelier très important de l'usine </a:t>
            </a:r>
            <a:r>
              <a:rPr lang="fr-MA" sz="1800" kern="0" spc="0" dirty="0" err="1">
                <a:effectLst/>
                <a:latin typeface="Calibri" panose="020F0502020204030204" pitchFamily="34" charset="0"/>
                <a:ea typeface="Calibri" panose="020F0502020204030204" pitchFamily="34" charset="0"/>
                <a:cs typeface="Times New Roman" panose="02020603050405020304" pitchFamily="18" charset="0"/>
              </a:rPr>
              <a:t>Sonasid</a:t>
            </a:r>
            <a:r>
              <a:rPr lang="fr-MA" sz="1800" kern="0" spc="0" dirty="0">
                <a:effectLst/>
                <a:latin typeface="Calibri" panose="020F0502020204030204" pitchFamily="34" charset="0"/>
                <a:ea typeface="Calibri" panose="020F0502020204030204" pitchFamily="34" charset="0"/>
                <a:cs typeface="Times New Roman" panose="02020603050405020304" pitchFamily="18" charset="0"/>
              </a:rPr>
              <a:t> qui s'occupe de la santé des différents employés ce qui concerne sa santé physique et morale.</a:t>
            </a:r>
          </a:p>
          <a:p>
            <a:r>
              <a:rPr lang="fr-MA" sz="1800" dirty="0">
                <a:latin typeface="Calibri" panose="020F0502020204030204" pitchFamily="34" charset="0"/>
                <a:ea typeface="Calibri" panose="020F0502020204030204" pitchFamily="34" charset="0"/>
                <a:cs typeface="Times New Roman" panose="02020603050405020304" pitchFamily="18" charset="0"/>
              </a:rPr>
              <a:t>i-Nurse est une </a:t>
            </a:r>
            <a:r>
              <a:rPr lang="fr-MA" sz="1800" dirty="0">
                <a:effectLst/>
                <a:latin typeface="Calibri" panose="020F0502020204030204" pitchFamily="34" charset="0"/>
                <a:ea typeface="Calibri" panose="020F0502020204030204" pitchFamily="34" charset="0"/>
                <a:cs typeface="Times New Roman" panose="02020603050405020304" pitchFamily="18" charset="0"/>
              </a:rPr>
              <a:t>solution web de plusieurs difficultés trouvées dans une étude de l’</a:t>
            </a:r>
            <a:r>
              <a:rPr lang="fr-MA" sz="1800" dirty="0" err="1">
                <a:effectLst/>
                <a:latin typeface="Calibri" panose="020F0502020204030204" pitchFamily="34" charset="0"/>
                <a:ea typeface="Calibri" panose="020F0502020204030204" pitchFamily="34" charset="0"/>
                <a:cs typeface="Times New Roman" panose="02020603050405020304" pitchFamily="18" charset="0"/>
              </a:rPr>
              <a:t>existance</a:t>
            </a:r>
            <a:endParaRPr lang="fr-MA"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44" name="Google Shape;444;p38"/>
          <p:cNvGrpSpPr/>
          <p:nvPr/>
        </p:nvGrpSpPr>
        <p:grpSpPr>
          <a:xfrm>
            <a:off x="6996662" y="904765"/>
            <a:ext cx="4910316" cy="5584136"/>
            <a:chOff x="5247496" y="678574"/>
            <a:chExt cx="3682737" cy="4188102"/>
          </a:xfrm>
        </p:grpSpPr>
        <p:sp>
          <p:nvSpPr>
            <p:cNvPr id="445" name="Google Shape;445;p38"/>
            <p:cNvSpPr/>
            <p:nvPr/>
          </p:nvSpPr>
          <p:spPr>
            <a:xfrm>
              <a:off x="7299561" y="765718"/>
              <a:ext cx="123745" cy="123745"/>
            </a:xfrm>
            <a:custGeom>
              <a:avLst/>
              <a:gdLst/>
              <a:ahLst/>
              <a:cxnLst/>
              <a:rect l="l" t="t" r="r" b="b"/>
              <a:pathLst>
                <a:path w="3861" h="3861" extrusionOk="0">
                  <a:moveTo>
                    <a:pt x="1" y="0"/>
                  </a:moveTo>
                  <a:lnTo>
                    <a:pt x="1" y="1922"/>
                  </a:lnTo>
                  <a:cubicBezTo>
                    <a:pt x="1" y="2991"/>
                    <a:pt x="870" y="3860"/>
                    <a:pt x="1939" y="3860"/>
                  </a:cubicBezTo>
                  <a:cubicBezTo>
                    <a:pt x="3008" y="3860"/>
                    <a:pt x="3861" y="2991"/>
                    <a:pt x="3861" y="1922"/>
                  </a:cubicBezTo>
                  <a:lnTo>
                    <a:pt x="3861" y="418"/>
                  </a:lnTo>
                  <a:lnTo>
                    <a:pt x="3008" y="418"/>
                  </a:lnTo>
                  <a:lnTo>
                    <a:pt x="3008" y="1922"/>
                  </a:lnTo>
                  <a:cubicBezTo>
                    <a:pt x="3008" y="2523"/>
                    <a:pt x="2524" y="3008"/>
                    <a:pt x="1939" y="3008"/>
                  </a:cubicBezTo>
                  <a:cubicBezTo>
                    <a:pt x="1338" y="3008"/>
                    <a:pt x="853" y="2523"/>
                    <a:pt x="853" y="1922"/>
                  </a:cubicBezTo>
                  <a:lnTo>
                    <a:pt x="853"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46" name="Google Shape;446;p38"/>
            <p:cNvSpPr/>
            <p:nvPr/>
          </p:nvSpPr>
          <p:spPr>
            <a:xfrm>
              <a:off x="6798876" y="765718"/>
              <a:ext cx="124258" cy="123745"/>
            </a:xfrm>
            <a:custGeom>
              <a:avLst/>
              <a:gdLst/>
              <a:ahLst/>
              <a:cxnLst/>
              <a:rect l="l" t="t" r="r" b="b"/>
              <a:pathLst>
                <a:path w="3877" h="3861" extrusionOk="0">
                  <a:moveTo>
                    <a:pt x="0" y="0"/>
                  </a:moveTo>
                  <a:lnTo>
                    <a:pt x="0" y="1922"/>
                  </a:lnTo>
                  <a:cubicBezTo>
                    <a:pt x="0" y="2991"/>
                    <a:pt x="869" y="3860"/>
                    <a:pt x="1939" y="3860"/>
                  </a:cubicBezTo>
                  <a:cubicBezTo>
                    <a:pt x="3008" y="3860"/>
                    <a:pt x="3860" y="2991"/>
                    <a:pt x="3877" y="1922"/>
                  </a:cubicBezTo>
                  <a:lnTo>
                    <a:pt x="3877" y="418"/>
                  </a:lnTo>
                  <a:lnTo>
                    <a:pt x="3008" y="418"/>
                  </a:lnTo>
                  <a:lnTo>
                    <a:pt x="3008" y="1922"/>
                  </a:lnTo>
                  <a:cubicBezTo>
                    <a:pt x="3008" y="2523"/>
                    <a:pt x="2523" y="3008"/>
                    <a:pt x="1939" y="3008"/>
                  </a:cubicBezTo>
                  <a:cubicBezTo>
                    <a:pt x="1337" y="3008"/>
                    <a:pt x="852" y="2523"/>
                    <a:pt x="852" y="1922"/>
                  </a:cubicBezTo>
                  <a:lnTo>
                    <a:pt x="852"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47" name="Google Shape;447;p38"/>
            <p:cNvSpPr/>
            <p:nvPr/>
          </p:nvSpPr>
          <p:spPr>
            <a:xfrm>
              <a:off x="7084281" y="678574"/>
              <a:ext cx="66440" cy="4168263"/>
            </a:xfrm>
            <a:custGeom>
              <a:avLst/>
              <a:gdLst/>
              <a:ahLst/>
              <a:cxnLst/>
              <a:rect l="l" t="t" r="r" b="b"/>
              <a:pathLst>
                <a:path w="2073" h="130055" extrusionOk="0">
                  <a:moveTo>
                    <a:pt x="1037" y="0"/>
                  </a:moveTo>
                  <a:cubicBezTo>
                    <a:pt x="523" y="0"/>
                    <a:pt x="9" y="338"/>
                    <a:pt x="1" y="1015"/>
                  </a:cubicBezTo>
                  <a:lnTo>
                    <a:pt x="1" y="130055"/>
                  </a:lnTo>
                  <a:lnTo>
                    <a:pt x="2073" y="130055"/>
                  </a:lnTo>
                  <a:lnTo>
                    <a:pt x="2073" y="1015"/>
                  </a:lnTo>
                  <a:cubicBezTo>
                    <a:pt x="2065" y="338"/>
                    <a:pt x="1551" y="0"/>
                    <a:pt x="1037"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48" name="Google Shape;448;p38"/>
            <p:cNvSpPr/>
            <p:nvPr/>
          </p:nvSpPr>
          <p:spPr>
            <a:xfrm>
              <a:off x="6847592" y="741071"/>
              <a:ext cx="527511" cy="49293"/>
            </a:xfrm>
            <a:custGeom>
              <a:avLst/>
              <a:gdLst/>
              <a:ahLst/>
              <a:cxnLst/>
              <a:rect l="l" t="t" r="r" b="b"/>
              <a:pathLst>
                <a:path w="16459" h="1538" extrusionOk="0">
                  <a:moveTo>
                    <a:pt x="1020" y="1"/>
                  </a:moveTo>
                  <a:cubicBezTo>
                    <a:pt x="1" y="1"/>
                    <a:pt x="1" y="1538"/>
                    <a:pt x="1020" y="1538"/>
                  </a:cubicBezTo>
                  <a:lnTo>
                    <a:pt x="15423" y="1538"/>
                  </a:lnTo>
                  <a:cubicBezTo>
                    <a:pt x="16459" y="1538"/>
                    <a:pt x="16459" y="1"/>
                    <a:pt x="15423"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49" name="Google Shape;449;p38"/>
            <p:cNvSpPr/>
            <p:nvPr/>
          </p:nvSpPr>
          <p:spPr>
            <a:xfrm>
              <a:off x="7299561" y="2580004"/>
              <a:ext cx="123745" cy="123745"/>
            </a:xfrm>
            <a:custGeom>
              <a:avLst/>
              <a:gdLst/>
              <a:ahLst/>
              <a:cxnLst/>
              <a:rect l="l" t="t" r="r" b="b"/>
              <a:pathLst>
                <a:path w="3861" h="3861" extrusionOk="0">
                  <a:moveTo>
                    <a:pt x="1" y="1"/>
                  </a:moveTo>
                  <a:lnTo>
                    <a:pt x="1" y="1922"/>
                  </a:lnTo>
                  <a:cubicBezTo>
                    <a:pt x="1" y="2992"/>
                    <a:pt x="870" y="3860"/>
                    <a:pt x="1939" y="3860"/>
                  </a:cubicBezTo>
                  <a:cubicBezTo>
                    <a:pt x="3008" y="3860"/>
                    <a:pt x="3861" y="2992"/>
                    <a:pt x="3861" y="1922"/>
                  </a:cubicBezTo>
                  <a:lnTo>
                    <a:pt x="3861" y="419"/>
                  </a:lnTo>
                  <a:lnTo>
                    <a:pt x="3008" y="419"/>
                  </a:lnTo>
                  <a:lnTo>
                    <a:pt x="3008" y="1922"/>
                  </a:lnTo>
                  <a:cubicBezTo>
                    <a:pt x="3008" y="2524"/>
                    <a:pt x="2524" y="3008"/>
                    <a:pt x="1939" y="3008"/>
                  </a:cubicBezTo>
                  <a:cubicBezTo>
                    <a:pt x="1338" y="3008"/>
                    <a:pt x="853" y="2524"/>
                    <a:pt x="853" y="1922"/>
                  </a:cubicBezTo>
                  <a:lnTo>
                    <a:pt x="853" y="1"/>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50" name="Google Shape;450;p38"/>
            <p:cNvSpPr/>
            <p:nvPr/>
          </p:nvSpPr>
          <p:spPr>
            <a:xfrm>
              <a:off x="6798876" y="2580004"/>
              <a:ext cx="124258" cy="123745"/>
            </a:xfrm>
            <a:custGeom>
              <a:avLst/>
              <a:gdLst/>
              <a:ahLst/>
              <a:cxnLst/>
              <a:rect l="l" t="t" r="r" b="b"/>
              <a:pathLst>
                <a:path w="3877" h="3861" extrusionOk="0">
                  <a:moveTo>
                    <a:pt x="0" y="1"/>
                  </a:moveTo>
                  <a:lnTo>
                    <a:pt x="0" y="1922"/>
                  </a:lnTo>
                  <a:cubicBezTo>
                    <a:pt x="0" y="2992"/>
                    <a:pt x="869" y="3860"/>
                    <a:pt x="1939" y="3860"/>
                  </a:cubicBezTo>
                  <a:cubicBezTo>
                    <a:pt x="3008" y="3860"/>
                    <a:pt x="3860" y="2992"/>
                    <a:pt x="3877" y="1922"/>
                  </a:cubicBezTo>
                  <a:lnTo>
                    <a:pt x="3877" y="419"/>
                  </a:lnTo>
                  <a:lnTo>
                    <a:pt x="3008" y="419"/>
                  </a:lnTo>
                  <a:lnTo>
                    <a:pt x="3008" y="1922"/>
                  </a:lnTo>
                  <a:cubicBezTo>
                    <a:pt x="3008" y="2524"/>
                    <a:pt x="2523" y="3008"/>
                    <a:pt x="1939" y="3008"/>
                  </a:cubicBezTo>
                  <a:cubicBezTo>
                    <a:pt x="1337" y="3008"/>
                    <a:pt x="852" y="2524"/>
                    <a:pt x="852" y="1922"/>
                  </a:cubicBezTo>
                  <a:lnTo>
                    <a:pt x="852" y="1"/>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51" name="Google Shape;451;p38"/>
            <p:cNvSpPr/>
            <p:nvPr/>
          </p:nvSpPr>
          <p:spPr>
            <a:xfrm>
              <a:off x="6847592" y="2555902"/>
              <a:ext cx="527511" cy="48780"/>
            </a:xfrm>
            <a:custGeom>
              <a:avLst/>
              <a:gdLst/>
              <a:ahLst/>
              <a:cxnLst/>
              <a:rect l="l" t="t" r="r" b="b"/>
              <a:pathLst>
                <a:path w="16459" h="1522" extrusionOk="0">
                  <a:moveTo>
                    <a:pt x="1020" y="1"/>
                  </a:moveTo>
                  <a:cubicBezTo>
                    <a:pt x="1" y="1"/>
                    <a:pt x="1" y="1521"/>
                    <a:pt x="1020" y="1521"/>
                  </a:cubicBezTo>
                  <a:lnTo>
                    <a:pt x="15423" y="1521"/>
                  </a:lnTo>
                  <a:cubicBezTo>
                    <a:pt x="16459" y="1521"/>
                    <a:pt x="16459" y="1"/>
                    <a:pt x="15423"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52" name="Google Shape;452;p38"/>
            <p:cNvSpPr/>
            <p:nvPr/>
          </p:nvSpPr>
          <p:spPr>
            <a:xfrm>
              <a:off x="6633562" y="4800749"/>
              <a:ext cx="971820" cy="65927"/>
            </a:xfrm>
            <a:custGeom>
              <a:avLst/>
              <a:gdLst/>
              <a:ahLst/>
              <a:cxnLst/>
              <a:rect l="l" t="t" r="r" b="b"/>
              <a:pathLst>
                <a:path w="30322" h="2057" extrusionOk="0">
                  <a:moveTo>
                    <a:pt x="1350" y="1"/>
                  </a:moveTo>
                  <a:cubicBezTo>
                    <a:pt x="1" y="1"/>
                    <a:pt x="6" y="2056"/>
                    <a:pt x="1366" y="2056"/>
                  </a:cubicBezTo>
                  <a:cubicBezTo>
                    <a:pt x="1371" y="2056"/>
                    <a:pt x="1377" y="2056"/>
                    <a:pt x="1382" y="2056"/>
                  </a:cubicBezTo>
                  <a:lnTo>
                    <a:pt x="29286" y="2056"/>
                  </a:lnTo>
                  <a:cubicBezTo>
                    <a:pt x="29854" y="2056"/>
                    <a:pt x="30321" y="1588"/>
                    <a:pt x="30321" y="1020"/>
                  </a:cubicBezTo>
                  <a:cubicBezTo>
                    <a:pt x="30321" y="452"/>
                    <a:pt x="29854" y="1"/>
                    <a:pt x="29286" y="1"/>
                  </a:cubicBezTo>
                  <a:lnTo>
                    <a:pt x="1382" y="1"/>
                  </a:lnTo>
                  <a:cubicBezTo>
                    <a:pt x="1371" y="1"/>
                    <a:pt x="1360" y="1"/>
                    <a:pt x="1350"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53" name="Google Shape;453;p38"/>
            <p:cNvSpPr/>
            <p:nvPr/>
          </p:nvSpPr>
          <p:spPr>
            <a:xfrm>
              <a:off x="6970760" y="2007559"/>
              <a:ext cx="139802" cy="159609"/>
            </a:xfrm>
            <a:custGeom>
              <a:avLst/>
              <a:gdLst/>
              <a:ahLst/>
              <a:cxnLst/>
              <a:rect l="l" t="t" r="r" b="b"/>
              <a:pathLst>
                <a:path w="4362" h="4980" extrusionOk="0">
                  <a:moveTo>
                    <a:pt x="3109" y="0"/>
                  </a:moveTo>
                  <a:lnTo>
                    <a:pt x="1672" y="919"/>
                  </a:lnTo>
                  <a:cubicBezTo>
                    <a:pt x="1538" y="786"/>
                    <a:pt x="1454" y="719"/>
                    <a:pt x="1454" y="719"/>
                  </a:cubicBezTo>
                  <a:lnTo>
                    <a:pt x="1" y="2072"/>
                  </a:lnTo>
                  <a:cubicBezTo>
                    <a:pt x="1" y="2072"/>
                    <a:pt x="1839" y="4445"/>
                    <a:pt x="2858" y="4980"/>
                  </a:cubicBezTo>
                  <a:cubicBezTo>
                    <a:pt x="4278" y="4528"/>
                    <a:pt x="3994" y="3376"/>
                    <a:pt x="3827" y="3025"/>
                  </a:cubicBezTo>
                  <a:cubicBezTo>
                    <a:pt x="3827" y="3025"/>
                    <a:pt x="4328" y="2223"/>
                    <a:pt x="4345" y="1838"/>
                  </a:cubicBezTo>
                  <a:cubicBezTo>
                    <a:pt x="4362" y="1437"/>
                    <a:pt x="3109" y="0"/>
                    <a:pt x="3109"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54" name="Google Shape;454;p38"/>
            <p:cNvSpPr/>
            <p:nvPr/>
          </p:nvSpPr>
          <p:spPr>
            <a:xfrm>
              <a:off x="6991112" y="1947786"/>
              <a:ext cx="110348" cy="102015"/>
            </a:xfrm>
            <a:custGeom>
              <a:avLst/>
              <a:gdLst/>
              <a:ahLst/>
              <a:cxnLst/>
              <a:rect l="l" t="t" r="r" b="b"/>
              <a:pathLst>
                <a:path w="3443" h="3183" extrusionOk="0">
                  <a:moveTo>
                    <a:pt x="402" y="0"/>
                  </a:moveTo>
                  <a:cubicBezTo>
                    <a:pt x="289" y="0"/>
                    <a:pt x="207" y="10"/>
                    <a:pt x="168" y="27"/>
                  </a:cubicBezTo>
                  <a:cubicBezTo>
                    <a:pt x="1" y="94"/>
                    <a:pt x="118" y="462"/>
                    <a:pt x="569" y="796"/>
                  </a:cubicBezTo>
                  <a:cubicBezTo>
                    <a:pt x="936" y="1063"/>
                    <a:pt x="1337" y="1314"/>
                    <a:pt x="1738" y="1531"/>
                  </a:cubicBezTo>
                  <a:cubicBezTo>
                    <a:pt x="1939" y="1865"/>
                    <a:pt x="2106" y="2216"/>
                    <a:pt x="2223" y="2584"/>
                  </a:cubicBezTo>
                  <a:cubicBezTo>
                    <a:pt x="2366" y="3047"/>
                    <a:pt x="2685" y="3183"/>
                    <a:pt x="2904" y="3183"/>
                  </a:cubicBezTo>
                  <a:cubicBezTo>
                    <a:pt x="3016" y="3183"/>
                    <a:pt x="3103" y="3147"/>
                    <a:pt x="3125" y="3102"/>
                  </a:cubicBezTo>
                  <a:cubicBezTo>
                    <a:pt x="3443" y="2500"/>
                    <a:pt x="2824" y="880"/>
                    <a:pt x="2173" y="462"/>
                  </a:cubicBezTo>
                  <a:cubicBezTo>
                    <a:pt x="1659" y="132"/>
                    <a:pt x="822" y="0"/>
                    <a:pt x="402"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55" name="Google Shape;455;p38"/>
            <p:cNvSpPr/>
            <p:nvPr/>
          </p:nvSpPr>
          <p:spPr>
            <a:xfrm>
              <a:off x="6946146" y="1956279"/>
              <a:ext cx="69645" cy="94676"/>
            </a:xfrm>
            <a:custGeom>
              <a:avLst/>
              <a:gdLst/>
              <a:ahLst/>
              <a:cxnLst/>
              <a:rect l="l" t="t" r="r" b="b"/>
              <a:pathLst>
                <a:path w="2173" h="2954" extrusionOk="0">
                  <a:moveTo>
                    <a:pt x="1939" y="1"/>
                  </a:moveTo>
                  <a:cubicBezTo>
                    <a:pt x="1713" y="1"/>
                    <a:pt x="1040" y="481"/>
                    <a:pt x="719" y="849"/>
                  </a:cubicBezTo>
                  <a:cubicBezTo>
                    <a:pt x="368" y="1233"/>
                    <a:pt x="0" y="2135"/>
                    <a:pt x="50" y="2336"/>
                  </a:cubicBezTo>
                  <a:cubicBezTo>
                    <a:pt x="117" y="2536"/>
                    <a:pt x="585" y="2954"/>
                    <a:pt x="585" y="2954"/>
                  </a:cubicBezTo>
                  <a:cubicBezTo>
                    <a:pt x="769" y="2854"/>
                    <a:pt x="1203" y="2703"/>
                    <a:pt x="1320" y="2369"/>
                  </a:cubicBezTo>
                  <a:cubicBezTo>
                    <a:pt x="1370" y="2185"/>
                    <a:pt x="1170" y="1684"/>
                    <a:pt x="1170" y="1684"/>
                  </a:cubicBezTo>
                  <a:cubicBezTo>
                    <a:pt x="1170" y="1684"/>
                    <a:pt x="1938" y="932"/>
                    <a:pt x="2055" y="698"/>
                  </a:cubicBezTo>
                  <a:cubicBezTo>
                    <a:pt x="2172" y="464"/>
                    <a:pt x="2156" y="113"/>
                    <a:pt x="1989" y="13"/>
                  </a:cubicBezTo>
                  <a:cubicBezTo>
                    <a:pt x="1976" y="5"/>
                    <a:pt x="1959" y="1"/>
                    <a:pt x="1939"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56" name="Google Shape;456;p38"/>
            <p:cNvSpPr/>
            <p:nvPr/>
          </p:nvSpPr>
          <p:spPr>
            <a:xfrm>
              <a:off x="7043610" y="2053070"/>
              <a:ext cx="529242" cy="499435"/>
            </a:xfrm>
            <a:custGeom>
              <a:avLst/>
              <a:gdLst/>
              <a:ahLst/>
              <a:cxnLst/>
              <a:rect l="l" t="t" r="r" b="b"/>
              <a:pathLst>
                <a:path w="16513" h="15583" extrusionOk="0">
                  <a:moveTo>
                    <a:pt x="2607" y="1"/>
                  </a:moveTo>
                  <a:cubicBezTo>
                    <a:pt x="1554" y="1822"/>
                    <a:pt x="1170" y="2808"/>
                    <a:pt x="0" y="3727"/>
                  </a:cubicBezTo>
                  <a:cubicBezTo>
                    <a:pt x="0" y="3727"/>
                    <a:pt x="10410" y="15005"/>
                    <a:pt x="12582" y="15506"/>
                  </a:cubicBezTo>
                  <a:cubicBezTo>
                    <a:pt x="12815" y="15558"/>
                    <a:pt x="13039" y="15583"/>
                    <a:pt x="13254" y="15583"/>
                  </a:cubicBezTo>
                  <a:cubicBezTo>
                    <a:pt x="15318" y="15583"/>
                    <a:pt x="16512" y="13306"/>
                    <a:pt x="16391" y="11112"/>
                  </a:cubicBezTo>
                  <a:cubicBezTo>
                    <a:pt x="16258" y="8672"/>
                    <a:pt x="2607" y="1"/>
                    <a:pt x="26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7" name="Google Shape;457;p38"/>
            <p:cNvSpPr/>
            <p:nvPr/>
          </p:nvSpPr>
          <p:spPr>
            <a:xfrm>
              <a:off x="6953646" y="1994707"/>
              <a:ext cx="125315" cy="122175"/>
            </a:xfrm>
            <a:custGeom>
              <a:avLst/>
              <a:gdLst/>
              <a:ahLst/>
              <a:cxnLst/>
              <a:rect l="l" t="t" r="r" b="b"/>
              <a:pathLst>
                <a:path w="3910" h="3812" extrusionOk="0">
                  <a:moveTo>
                    <a:pt x="3191" y="0"/>
                  </a:moveTo>
                  <a:cubicBezTo>
                    <a:pt x="3074" y="0"/>
                    <a:pt x="1671" y="535"/>
                    <a:pt x="1454" y="619"/>
                  </a:cubicBezTo>
                  <a:cubicBezTo>
                    <a:pt x="1253" y="702"/>
                    <a:pt x="0" y="1755"/>
                    <a:pt x="84" y="1939"/>
                  </a:cubicBezTo>
                  <a:cubicBezTo>
                    <a:pt x="217" y="2139"/>
                    <a:pt x="368" y="2323"/>
                    <a:pt x="535" y="2473"/>
                  </a:cubicBezTo>
                  <a:cubicBezTo>
                    <a:pt x="585" y="2690"/>
                    <a:pt x="668" y="2908"/>
                    <a:pt x="769" y="3108"/>
                  </a:cubicBezTo>
                  <a:cubicBezTo>
                    <a:pt x="869" y="3175"/>
                    <a:pt x="986" y="3242"/>
                    <a:pt x="1120" y="3259"/>
                  </a:cubicBezTo>
                  <a:cubicBezTo>
                    <a:pt x="1203" y="3409"/>
                    <a:pt x="1287" y="3559"/>
                    <a:pt x="1387" y="3693"/>
                  </a:cubicBezTo>
                  <a:cubicBezTo>
                    <a:pt x="1466" y="3772"/>
                    <a:pt x="1610" y="3812"/>
                    <a:pt x="1793" y="3812"/>
                  </a:cubicBezTo>
                  <a:cubicBezTo>
                    <a:pt x="2271" y="3812"/>
                    <a:pt x="3015" y="3538"/>
                    <a:pt x="3559" y="2958"/>
                  </a:cubicBezTo>
                  <a:cubicBezTo>
                    <a:pt x="3676" y="2824"/>
                    <a:pt x="3709" y="2640"/>
                    <a:pt x="3609" y="2490"/>
                  </a:cubicBezTo>
                  <a:cubicBezTo>
                    <a:pt x="3592" y="2440"/>
                    <a:pt x="3576" y="2406"/>
                    <a:pt x="3559" y="2373"/>
                  </a:cubicBezTo>
                  <a:cubicBezTo>
                    <a:pt x="3509" y="2289"/>
                    <a:pt x="3442" y="2223"/>
                    <a:pt x="3375" y="2156"/>
                  </a:cubicBezTo>
                  <a:cubicBezTo>
                    <a:pt x="3392" y="2139"/>
                    <a:pt x="3910" y="1855"/>
                    <a:pt x="3893" y="1621"/>
                  </a:cubicBezTo>
                  <a:cubicBezTo>
                    <a:pt x="3876" y="1387"/>
                    <a:pt x="3509" y="936"/>
                    <a:pt x="3509" y="936"/>
                  </a:cubicBezTo>
                  <a:cubicBezTo>
                    <a:pt x="3676" y="853"/>
                    <a:pt x="3743" y="652"/>
                    <a:pt x="3676" y="468"/>
                  </a:cubicBezTo>
                  <a:cubicBezTo>
                    <a:pt x="3659" y="452"/>
                    <a:pt x="3659" y="418"/>
                    <a:pt x="3643" y="401"/>
                  </a:cubicBezTo>
                  <a:cubicBezTo>
                    <a:pt x="3559" y="218"/>
                    <a:pt x="3392" y="67"/>
                    <a:pt x="3191"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458" name="Google Shape;458;p38"/>
            <p:cNvSpPr/>
            <p:nvPr/>
          </p:nvSpPr>
          <p:spPr>
            <a:xfrm>
              <a:off x="6988452" y="2007559"/>
              <a:ext cx="85157" cy="57337"/>
            </a:xfrm>
            <a:custGeom>
              <a:avLst/>
              <a:gdLst/>
              <a:ahLst/>
              <a:cxnLst/>
              <a:rect l="l" t="t" r="r" b="b"/>
              <a:pathLst>
                <a:path w="2657" h="1789" extrusionOk="0">
                  <a:moveTo>
                    <a:pt x="2557" y="0"/>
                  </a:moveTo>
                  <a:cubicBezTo>
                    <a:pt x="2089" y="167"/>
                    <a:pt x="1153" y="518"/>
                    <a:pt x="902" y="719"/>
                  </a:cubicBezTo>
                  <a:cubicBezTo>
                    <a:pt x="568" y="1053"/>
                    <a:pt x="268" y="1404"/>
                    <a:pt x="0" y="1788"/>
                  </a:cubicBezTo>
                  <a:cubicBezTo>
                    <a:pt x="334" y="1504"/>
                    <a:pt x="685" y="1237"/>
                    <a:pt x="1036" y="970"/>
                  </a:cubicBezTo>
                  <a:cubicBezTo>
                    <a:pt x="1487" y="802"/>
                    <a:pt x="1955" y="652"/>
                    <a:pt x="2423" y="535"/>
                  </a:cubicBezTo>
                  <a:cubicBezTo>
                    <a:pt x="2590" y="452"/>
                    <a:pt x="2657" y="251"/>
                    <a:pt x="2590" y="67"/>
                  </a:cubicBezTo>
                  <a:cubicBezTo>
                    <a:pt x="2573" y="51"/>
                    <a:pt x="2573" y="17"/>
                    <a:pt x="2557"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59" name="Google Shape;459;p38"/>
            <p:cNvSpPr/>
            <p:nvPr/>
          </p:nvSpPr>
          <p:spPr>
            <a:xfrm>
              <a:off x="7017906" y="2063775"/>
              <a:ext cx="49838" cy="19999"/>
            </a:xfrm>
            <a:custGeom>
              <a:avLst/>
              <a:gdLst/>
              <a:ahLst/>
              <a:cxnLst/>
              <a:rect l="l" t="t" r="r" b="b"/>
              <a:pathLst>
                <a:path w="1555" h="624" extrusionOk="0">
                  <a:moveTo>
                    <a:pt x="1370" y="1"/>
                  </a:moveTo>
                  <a:lnTo>
                    <a:pt x="0" y="586"/>
                  </a:lnTo>
                  <a:cubicBezTo>
                    <a:pt x="142" y="611"/>
                    <a:pt x="284" y="623"/>
                    <a:pt x="426" y="623"/>
                  </a:cubicBezTo>
                  <a:cubicBezTo>
                    <a:pt x="568" y="623"/>
                    <a:pt x="710" y="611"/>
                    <a:pt x="852" y="586"/>
                  </a:cubicBezTo>
                  <a:cubicBezTo>
                    <a:pt x="1086" y="485"/>
                    <a:pt x="1320" y="352"/>
                    <a:pt x="1554" y="218"/>
                  </a:cubicBezTo>
                  <a:cubicBezTo>
                    <a:pt x="1504" y="134"/>
                    <a:pt x="1437" y="68"/>
                    <a:pt x="1370"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60" name="Google Shape;460;p38"/>
            <p:cNvSpPr/>
            <p:nvPr/>
          </p:nvSpPr>
          <p:spPr>
            <a:xfrm>
              <a:off x="6759775" y="1304959"/>
              <a:ext cx="648532" cy="2417339"/>
            </a:xfrm>
            <a:custGeom>
              <a:avLst/>
              <a:gdLst/>
              <a:ahLst/>
              <a:cxnLst/>
              <a:rect l="l" t="t" r="r" b="b"/>
              <a:pathLst>
                <a:path w="20235" h="75424" extrusionOk="0">
                  <a:moveTo>
                    <a:pt x="18814" y="1"/>
                  </a:moveTo>
                  <a:lnTo>
                    <a:pt x="18814" y="5982"/>
                  </a:lnTo>
                  <a:cubicBezTo>
                    <a:pt x="18814" y="8522"/>
                    <a:pt x="17294" y="10795"/>
                    <a:pt x="14955" y="11764"/>
                  </a:cubicBezTo>
                  <a:cubicBezTo>
                    <a:pt x="10443" y="13618"/>
                    <a:pt x="7486" y="18013"/>
                    <a:pt x="7486" y="22892"/>
                  </a:cubicBezTo>
                  <a:lnTo>
                    <a:pt x="7486" y="48272"/>
                  </a:lnTo>
                  <a:cubicBezTo>
                    <a:pt x="7486" y="48865"/>
                    <a:pt x="7043" y="49161"/>
                    <a:pt x="6600" y="49161"/>
                  </a:cubicBezTo>
                  <a:cubicBezTo>
                    <a:pt x="6158" y="49161"/>
                    <a:pt x="5715" y="48865"/>
                    <a:pt x="5715" y="48272"/>
                  </a:cubicBezTo>
                  <a:lnTo>
                    <a:pt x="5715" y="43777"/>
                  </a:lnTo>
                  <a:cubicBezTo>
                    <a:pt x="5715" y="42190"/>
                    <a:pt x="4428" y="40920"/>
                    <a:pt x="2858" y="40920"/>
                  </a:cubicBezTo>
                  <a:cubicBezTo>
                    <a:pt x="1287" y="40920"/>
                    <a:pt x="1" y="42190"/>
                    <a:pt x="1" y="43777"/>
                  </a:cubicBezTo>
                  <a:lnTo>
                    <a:pt x="1" y="75423"/>
                  </a:lnTo>
                  <a:lnTo>
                    <a:pt x="1404" y="75423"/>
                  </a:lnTo>
                  <a:lnTo>
                    <a:pt x="1404" y="43777"/>
                  </a:lnTo>
                  <a:cubicBezTo>
                    <a:pt x="1404" y="42975"/>
                    <a:pt x="2056" y="42324"/>
                    <a:pt x="2858" y="42324"/>
                  </a:cubicBezTo>
                  <a:cubicBezTo>
                    <a:pt x="3660" y="42324"/>
                    <a:pt x="4311" y="42975"/>
                    <a:pt x="4311" y="43777"/>
                  </a:cubicBezTo>
                  <a:lnTo>
                    <a:pt x="4311" y="48272"/>
                  </a:lnTo>
                  <a:cubicBezTo>
                    <a:pt x="4311" y="49542"/>
                    <a:pt x="5331" y="50561"/>
                    <a:pt x="6600" y="50561"/>
                  </a:cubicBezTo>
                  <a:cubicBezTo>
                    <a:pt x="7870" y="50561"/>
                    <a:pt x="8906" y="49542"/>
                    <a:pt x="8906" y="48272"/>
                  </a:cubicBezTo>
                  <a:lnTo>
                    <a:pt x="8906" y="22875"/>
                  </a:lnTo>
                  <a:cubicBezTo>
                    <a:pt x="8906" y="18581"/>
                    <a:pt x="11496" y="14704"/>
                    <a:pt x="15489" y="13067"/>
                  </a:cubicBezTo>
                  <a:cubicBezTo>
                    <a:pt x="18363" y="11881"/>
                    <a:pt x="20235" y="9090"/>
                    <a:pt x="20218" y="5982"/>
                  </a:cubicBezTo>
                  <a:lnTo>
                    <a:pt x="20218"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461" name="Google Shape;461;p38"/>
            <p:cNvSpPr/>
            <p:nvPr/>
          </p:nvSpPr>
          <p:spPr>
            <a:xfrm>
              <a:off x="7346162" y="829850"/>
              <a:ext cx="41280" cy="110476"/>
            </a:xfrm>
            <a:custGeom>
              <a:avLst/>
              <a:gdLst/>
              <a:ahLst/>
              <a:cxnLst/>
              <a:rect l="l" t="t" r="r" b="b"/>
              <a:pathLst>
                <a:path w="1288" h="3447" extrusionOk="0">
                  <a:moveTo>
                    <a:pt x="644" y="0"/>
                  </a:moveTo>
                  <a:cubicBezTo>
                    <a:pt x="322" y="0"/>
                    <a:pt x="0" y="213"/>
                    <a:pt x="0" y="639"/>
                  </a:cubicBezTo>
                  <a:lnTo>
                    <a:pt x="0" y="2811"/>
                  </a:lnTo>
                  <a:cubicBezTo>
                    <a:pt x="0" y="3162"/>
                    <a:pt x="285" y="3446"/>
                    <a:pt x="635" y="3446"/>
                  </a:cubicBezTo>
                  <a:cubicBezTo>
                    <a:pt x="1003" y="3446"/>
                    <a:pt x="1287" y="3162"/>
                    <a:pt x="1287" y="2811"/>
                  </a:cubicBezTo>
                  <a:lnTo>
                    <a:pt x="1287" y="639"/>
                  </a:lnTo>
                  <a:cubicBezTo>
                    <a:pt x="1287" y="213"/>
                    <a:pt x="965" y="0"/>
                    <a:pt x="644"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462" name="Google Shape;462;p38"/>
            <p:cNvSpPr/>
            <p:nvPr/>
          </p:nvSpPr>
          <p:spPr>
            <a:xfrm>
              <a:off x="7207994" y="909238"/>
              <a:ext cx="318128" cy="420400"/>
            </a:xfrm>
            <a:custGeom>
              <a:avLst/>
              <a:gdLst/>
              <a:ahLst/>
              <a:cxnLst/>
              <a:rect l="l" t="t" r="r" b="b"/>
              <a:pathLst>
                <a:path w="9926" h="13117" extrusionOk="0">
                  <a:moveTo>
                    <a:pt x="2474" y="0"/>
                  </a:moveTo>
                  <a:cubicBezTo>
                    <a:pt x="1103" y="0"/>
                    <a:pt x="1" y="1103"/>
                    <a:pt x="1" y="2473"/>
                  </a:cubicBezTo>
                  <a:lnTo>
                    <a:pt x="1" y="10644"/>
                  </a:lnTo>
                  <a:cubicBezTo>
                    <a:pt x="1" y="12014"/>
                    <a:pt x="1103" y="13116"/>
                    <a:pt x="2474" y="13116"/>
                  </a:cubicBezTo>
                  <a:lnTo>
                    <a:pt x="7453" y="13116"/>
                  </a:lnTo>
                  <a:cubicBezTo>
                    <a:pt x="8823" y="13116"/>
                    <a:pt x="9926" y="12014"/>
                    <a:pt x="9926" y="10644"/>
                  </a:cubicBezTo>
                  <a:lnTo>
                    <a:pt x="9926" y="2473"/>
                  </a:lnTo>
                  <a:cubicBezTo>
                    <a:pt x="9926" y="1103"/>
                    <a:pt x="8823" y="0"/>
                    <a:pt x="7453"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463" name="Google Shape;463;p38"/>
            <p:cNvSpPr/>
            <p:nvPr/>
          </p:nvSpPr>
          <p:spPr>
            <a:xfrm>
              <a:off x="7269594" y="969748"/>
              <a:ext cx="194960" cy="303674"/>
            </a:xfrm>
            <a:custGeom>
              <a:avLst/>
              <a:gdLst/>
              <a:ahLst/>
              <a:cxnLst/>
              <a:rect l="l" t="t" r="r" b="b"/>
              <a:pathLst>
                <a:path w="6083" h="9475" extrusionOk="0">
                  <a:moveTo>
                    <a:pt x="802" y="0"/>
                  </a:moveTo>
                  <a:cubicBezTo>
                    <a:pt x="368" y="0"/>
                    <a:pt x="0" y="351"/>
                    <a:pt x="0" y="786"/>
                  </a:cubicBezTo>
                  <a:lnTo>
                    <a:pt x="0" y="8689"/>
                  </a:lnTo>
                  <a:cubicBezTo>
                    <a:pt x="0" y="9123"/>
                    <a:pt x="368" y="9474"/>
                    <a:pt x="802" y="9474"/>
                  </a:cubicBezTo>
                  <a:lnTo>
                    <a:pt x="5297" y="9474"/>
                  </a:lnTo>
                  <a:cubicBezTo>
                    <a:pt x="5731" y="9474"/>
                    <a:pt x="6082" y="9123"/>
                    <a:pt x="6082" y="8689"/>
                  </a:cubicBezTo>
                  <a:lnTo>
                    <a:pt x="6082" y="786"/>
                  </a:lnTo>
                  <a:cubicBezTo>
                    <a:pt x="6082" y="351"/>
                    <a:pt x="5731" y="0"/>
                    <a:pt x="529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64" name="Google Shape;464;p38"/>
            <p:cNvSpPr/>
            <p:nvPr/>
          </p:nvSpPr>
          <p:spPr>
            <a:xfrm>
              <a:off x="7297446" y="1117018"/>
              <a:ext cx="142462" cy="28396"/>
            </a:xfrm>
            <a:custGeom>
              <a:avLst/>
              <a:gdLst/>
              <a:ahLst/>
              <a:cxnLst/>
              <a:rect l="l" t="t" r="r" b="b"/>
              <a:pathLst>
                <a:path w="4445" h="886" extrusionOk="0">
                  <a:moveTo>
                    <a:pt x="602" y="0"/>
                  </a:moveTo>
                  <a:cubicBezTo>
                    <a:pt x="0" y="0"/>
                    <a:pt x="0" y="886"/>
                    <a:pt x="602" y="886"/>
                  </a:cubicBezTo>
                  <a:lnTo>
                    <a:pt x="3843" y="886"/>
                  </a:lnTo>
                  <a:cubicBezTo>
                    <a:pt x="4444" y="886"/>
                    <a:pt x="4444" y="0"/>
                    <a:pt x="3843"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65" name="Google Shape;465;p38"/>
            <p:cNvSpPr/>
            <p:nvPr/>
          </p:nvSpPr>
          <p:spPr>
            <a:xfrm>
              <a:off x="7302253" y="1117018"/>
              <a:ext cx="132847" cy="28396"/>
            </a:xfrm>
            <a:custGeom>
              <a:avLst/>
              <a:gdLst/>
              <a:ahLst/>
              <a:cxnLst/>
              <a:rect l="l" t="t" r="r" b="b"/>
              <a:pathLst>
                <a:path w="4145" h="886" extrusionOk="0">
                  <a:moveTo>
                    <a:pt x="0" y="0"/>
                  </a:moveTo>
                  <a:lnTo>
                    <a:pt x="0" y="886"/>
                  </a:lnTo>
                  <a:lnTo>
                    <a:pt x="4144" y="886"/>
                  </a:lnTo>
                  <a:lnTo>
                    <a:pt x="4144" y="0"/>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66" name="Google Shape;466;p38"/>
            <p:cNvSpPr/>
            <p:nvPr/>
          </p:nvSpPr>
          <p:spPr>
            <a:xfrm>
              <a:off x="7297446" y="1163586"/>
              <a:ext cx="142462" cy="28428"/>
            </a:xfrm>
            <a:custGeom>
              <a:avLst/>
              <a:gdLst/>
              <a:ahLst/>
              <a:cxnLst/>
              <a:rect l="l" t="t" r="r" b="b"/>
              <a:pathLst>
                <a:path w="4445" h="887" extrusionOk="0">
                  <a:moveTo>
                    <a:pt x="602" y="1"/>
                  </a:moveTo>
                  <a:cubicBezTo>
                    <a:pt x="0" y="1"/>
                    <a:pt x="0" y="886"/>
                    <a:pt x="602" y="886"/>
                  </a:cubicBezTo>
                  <a:lnTo>
                    <a:pt x="3843" y="886"/>
                  </a:lnTo>
                  <a:cubicBezTo>
                    <a:pt x="4444" y="886"/>
                    <a:pt x="4444" y="1"/>
                    <a:pt x="3843"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67" name="Google Shape;467;p38"/>
            <p:cNvSpPr/>
            <p:nvPr/>
          </p:nvSpPr>
          <p:spPr>
            <a:xfrm>
              <a:off x="7302253" y="1163586"/>
              <a:ext cx="132847" cy="28428"/>
            </a:xfrm>
            <a:custGeom>
              <a:avLst/>
              <a:gdLst/>
              <a:ahLst/>
              <a:cxnLst/>
              <a:rect l="l" t="t" r="r" b="b"/>
              <a:pathLst>
                <a:path w="4145" h="887" extrusionOk="0">
                  <a:moveTo>
                    <a:pt x="0" y="1"/>
                  </a:moveTo>
                  <a:lnTo>
                    <a:pt x="0" y="886"/>
                  </a:lnTo>
                  <a:lnTo>
                    <a:pt x="4144" y="886"/>
                  </a:lnTo>
                  <a:lnTo>
                    <a:pt x="4144" y="1"/>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68" name="Google Shape;468;p38"/>
            <p:cNvSpPr/>
            <p:nvPr/>
          </p:nvSpPr>
          <p:spPr>
            <a:xfrm>
              <a:off x="7297446" y="1209642"/>
              <a:ext cx="142462" cy="28428"/>
            </a:xfrm>
            <a:custGeom>
              <a:avLst/>
              <a:gdLst/>
              <a:ahLst/>
              <a:cxnLst/>
              <a:rect l="l" t="t" r="r" b="b"/>
              <a:pathLst>
                <a:path w="4445" h="887" extrusionOk="0">
                  <a:moveTo>
                    <a:pt x="602" y="1"/>
                  </a:moveTo>
                  <a:cubicBezTo>
                    <a:pt x="0" y="1"/>
                    <a:pt x="0" y="886"/>
                    <a:pt x="602" y="886"/>
                  </a:cubicBezTo>
                  <a:lnTo>
                    <a:pt x="3843" y="886"/>
                  </a:lnTo>
                  <a:cubicBezTo>
                    <a:pt x="4444" y="886"/>
                    <a:pt x="4444" y="1"/>
                    <a:pt x="3843"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69" name="Google Shape;469;p38"/>
            <p:cNvSpPr/>
            <p:nvPr/>
          </p:nvSpPr>
          <p:spPr>
            <a:xfrm>
              <a:off x="7302253" y="1209642"/>
              <a:ext cx="132847" cy="28428"/>
            </a:xfrm>
            <a:custGeom>
              <a:avLst/>
              <a:gdLst/>
              <a:ahLst/>
              <a:cxnLst/>
              <a:rect l="l" t="t" r="r" b="b"/>
              <a:pathLst>
                <a:path w="4145" h="887" extrusionOk="0">
                  <a:moveTo>
                    <a:pt x="0" y="1"/>
                  </a:moveTo>
                  <a:lnTo>
                    <a:pt x="0" y="886"/>
                  </a:lnTo>
                  <a:lnTo>
                    <a:pt x="4144" y="886"/>
                  </a:lnTo>
                  <a:lnTo>
                    <a:pt x="4144" y="1"/>
                  </a:ln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70" name="Google Shape;470;p38"/>
            <p:cNvSpPr/>
            <p:nvPr/>
          </p:nvSpPr>
          <p:spPr>
            <a:xfrm>
              <a:off x="7744031" y="1376078"/>
              <a:ext cx="1186203" cy="1043612"/>
            </a:xfrm>
            <a:custGeom>
              <a:avLst/>
              <a:gdLst/>
              <a:ahLst/>
              <a:cxnLst/>
              <a:rect l="l" t="t" r="r" b="b"/>
              <a:pathLst>
                <a:path w="37011" h="32562" extrusionOk="0">
                  <a:moveTo>
                    <a:pt x="7061" y="1"/>
                  </a:moveTo>
                  <a:cubicBezTo>
                    <a:pt x="5217" y="1"/>
                    <a:pt x="3534" y="929"/>
                    <a:pt x="2173" y="2193"/>
                  </a:cubicBezTo>
                  <a:cubicBezTo>
                    <a:pt x="469" y="3780"/>
                    <a:pt x="419" y="5652"/>
                    <a:pt x="352" y="7957"/>
                  </a:cubicBezTo>
                  <a:cubicBezTo>
                    <a:pt x="1" y="20305"/>
                    <a:pt x="9107" y="30898"/>
                    <a:pt x="21388" y="32402"/>
                  </a:cubicBezTo>
                  <a:cubicBezTo>
                    <a:pt x="22226" y="32505"/>
                    <a:pt x="23078" y="32561"/>
                    <a:pt x="23929" y="32561"/>
                  </a:cubicBezTo>
                  <a:cubicBezTo>
                    <a:pt x="26793" y="32561"/>
                    <a:pt x="29654" y="31927"/>
                    <a:pt x="31998" y="30330"/>
                  </a:cubicBezTo>
                  <a:cubicBezTo>
                    <a:pt x="35056" y="28258"/>
                    <a:pt x="37010" y="24365"/>
                    <a:pt x="36091" y="20789"/>
                  </a:cubicBezTo>
                  <a:cubicBezTo>
                    <a:pt x="35256" y="17598"/>
                    <a:pt x="32533" y="15459"/>
                    <a:pt x="29575" y="13772"/>
                  </a:cubicBezTo>
                  <a:cubicBezTo>
                    <a:pt x="28756" y="13304"/>
                    <a:pt x="27921" y="12870"/>
                    <a:pt x="27102" y="12452"/>
                  </a:cubicBezTo>
                  <a:cubicBezTo>
                    <a:pt x="23543" y="10664"/>
                    <a:pt x="19149" y="9177"/>
                    <a:pt x="16208" y="6520"/>
                  </a:cubicBezTo>
                  <a:cubicBezTo>
                    <a:pt x="13752" y="4298"/>
                    <a:pt x="11647" y="873"/>
                    <a:pt x="8205" y="121"/>
                  </a:cubicBezTo>
                  <a:cubicBezTo>
                    <a:pt x="7818" y="39"/>
                    <a:pt x="7436" y="1"/>
                    <a:pt x="7061"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71" name="Google Shape;471;p38"/>
            <p:cNvSpPr/>
            <p:nvPr/>
          </p:nvSpPr>
          <p:spPr>
            <a:xfrm>
              <a:off x="7806176" y="1452229"/>
              <a:ext cx="861664" cy="841441"/>
            </a:xfrm>
            <a:custGeom>
              <a:avLst/>
              <a:gdLst/>
              <a:ahLst/>
              <a:cxnLst/>
              <a:rect l="l" t="t" r="r" b="b"/>
              <a:pathLst>
                <a:path w="26885" h="26254" extrusionOk="0">
                  <a:moveTo>
                    <a:pt x="1253" y="1"/>
                  </a:moveTo>
                  <a:cubicBezTo>
                    <a:pt x="1253" y="1"/>
                    <a:pt x="0" y="4796"/>
                    <a:pt x="384" y="10009"/>
                  </a:cubicBezTo>
                  <a:cubicBezTo>
                    <a:pt x="585" y="12632"/>
                    <a:pt x="3776" y="20970"/>
                    <a:pt x="10961" y="24362"/>
                  </a:cubicBezTo>
                  <a:cubicBezTo>
                    <a:pt x="13611" y="25622"/>
                    <a:pt x="16299" y="26254"/>
                    <a:pt x="18669" y="26254"/>
                  </a:cubicBezTo>
                  <a:cubicBezTo>
                    <a:pt x="22709" y="26254"/>
                    <a:pt x="25822" y="24416"/>
                    <a:pt x="26233" y="20719"/>
                  </a:cubicBezTo>
                  <a:cubicBezTo>
                    <a:pt x="26884" y="14838"/>
                    <a:pt x="21003" y="14838"/>
                    <a:pt x="16308" y="13017"/>
                  </a:cubicBezTo>
                  <a:cubicBezTo>
                    <a:pt x="11613" y="11195"/>
                    <a:pt x="10309" y="8839"/>
                    <a:pt x="9524" y="5966"/>
                  </a:cubicBezTo>
                  <a:cubicBezTo>
                    <a:pt x="8739" y="3108"/>
                    <a:pt x="6132" y="1788"/>
                    <a:pt x="4177" y="1538"/>
                  </a:cubicBezTo>
                  <a:cubicBezTo>
                    <a:pt x="3041" y="1404"/>
                    <a:pt x="2005" y="853"/>
                    <a:pt x="1253" y="1"/>
                  </a:cubicBezTo>
                  <a:close/>
                </a:path>
              </a:pathLst>
            </a:custGeom>
            <a:solidFill>
              <a:srgbClr val="0B1F2C"/>
            </a:solidFill>
            <a:ln>
              <a:noFill/>
            </a:ln>
          </p:spPr>
          <p:txBody>
            <a:bodyPr spcFirstLastPara="1" wrap="square" lIns="121900" tIns="121900" rIns="121900" bIns="121900" anchor="ctr" anchorCtr="0">
              <a:noAutofit/>
            </a:bodyPr>
            <a:lstStyle/>
            <a:p>
              <a:endParaRPr sz="2400"/>
            </a:p>
          </p:txBody>
        </p:sp>
        <p:sp>
          <p:nvSpPr>
            <p:cNvPr id="472" name="Google Shape;472;p38"/>
            <p:cNvSpPr/>
            <p:nvPr/>
          </p:nvSpPr>
          <p:spPr>
            <a:xfrm>
              <a:off x="7363309" y="4662613"/>
              <a:ext cx="539273" cy="184768"/>
            </a:xfrm>
            <a:custGeom>
              <a:avLst/>
              <a:gdLst/>
              <a:ahLst/>
              <a:cxnLst/>
              <a:rect l="l" t="t" r="r" b="b"/>
              <a:pathLst>
                <a:path w="16826" h="5765" extrusionOk="0">
                  <a:moveTo>
                    <a:pt x="8020" y="0"/>
                  </a:moveTo>
                  <a:cubicBezTo>
                    <a:pt x="8020" y="0"/>
                    <a:pt x="7402" y="1404"/>
                    <a:pt x="6767" y="1821"/>
                  </a:cubicBezTo>
                  <a:cubicBezTo>
                    <a:pt x="6149" y="2222"/>
                    <a:pt x="3442" y="3108"/>
                    <a:pt x="1938" y="3743"/>
                  </a:cubicBezTo>
                  <a:cubicBezTo>
                    <a:pt x="1070" y="4094"/>
                    <a:pt x="0" y="5197"/>
                    <a:pt x="0" y="5765"/>
                  </a:cubicBezTo>
                  <a:lnTo>
                    <a:pt x="16826" y="5765"/>
                  </a:lnTo>
                  <a:lnTo>
                    <a:pt x="16291" y="2072"/>
                  </a:lnTo>
                  <a:lnTo>
                    <a:pt x="8020" y="0"/>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473" name="Google Shape;473;p38"/>
            <p:cNvSpPr/>
            <p:nvPr/>
          </p:nvSpPr>
          <p:spPr>
            <a:xfrm>
              <a:off x="7337060" y="4720976"/>
              <a:ext cx="638372" cy="145154"/>
            </a:xfrm>
            <a:custGeom>
              <a:avLst/>
              <a:gdLst/>
              <a:ahLst/>
              <a:cxnLst/>
              <a:rect l="l" t="t" r="r" b="b"/>
              <a:pathLst>
                <a:path w="19918" h="4529" extrusionOk="0">
                  <a:moveTo>
                    <a:pt x="6650" y="0"/>
                  </a:moveTo>
                  <a:cubicBezTo>
                    <a:pt x="5715" y="518"/>
                    <a:pt x="2807" y="1822"/>
                    <a:pt x="1454" y="2707"/>
                  </a:cubicBezTo>
                  <a:cubicBezTo>
                    <a:pt x="101" y="3593"/>
                    <a:pt x="0" y="4528"/>
                    <a:pt x="0" y="4528"/>
                  </a:cubicBezTo>
                  <a:lnTo>
                    <a:pt x="19115" y="4528"/>
                  </a:lnTo>
                  <a:cubicBezTo>
                    <a:pt x="19917" y="4528"/>
                    <a:pt x="19917" y="3325"/>
                    <a:pt x="19115" y="3325"/>
                  </a:cubicBezTo>
                  <a:lnTo>
                    <a:pt x="8472" y="3325"/>
                  </a:lnTo>
                  <a:cubicBezTo>
                    <a:pt x="8472" y="3325"/>
                    <a:pt x="8004" y="1187"/>
                    <a:pt x="6650"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74" name="Google Shape;474;p38"/>
            <p:cNvSpPr/>
            <p:nvPr/>
          </p:nvSpPr>
          <p:spPr>
            <a:xfrm>
              <a:off x="7392218" y="2840795"/>
              <a:ext cx="534466" cy="1948223"/>
            </a:xfrm>
            <a:custGeom>
              <a:avLst/>
              <a:gdLst/>
              <a:ahLst/>
              <a:cxnLst/>
              <a:rect l="l" t="t" r="r" b="b"/>
              <a:pathLst>
                <a:path w="16676" h="60787" extrusionOk="0">
                  <a:moveTo>
                    <a:pt x="0" y="1"/>
                  </a:moveTo>
                  <a:cubicBezTo>
                    <a:pt x="0" y="68"/>
                    <a:pt x="218" y="2056"/>
                    <a:pt x="552" y="5264"/>
                  </a:cubicBezTo>
                  <a:cubicBezTo>
                    <a:pt x="2039" y="19399"/>
                    <a:pt x="6049" y="57144"/>
                    <a:pt x="6049" y="57144"/>
                  </a:cubicBezTo>
                  <a:lnTo>
                    <a:pt x="16676" y="60786"/>
                  </a:lnTo>
                  <a:lnTo>
                    <a:pt x="12081" y="5264"/>
                  </a:lnTo>
                  <a:lnTo>
                    <a:pt x="11663" y="251"/>
                  </a:lnTo>
                  <a:lnTo>
                    <a:pt x="0"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5" name="Google Shape;475;p38"/>
            <p:cNvSpPr/>
            <p:nvPr/>
          </p:nvSpPr>
          <p:spPr>
            <a:xfrm>
              <a:off x="8034307" y="4578546"/>
              <a:ext cx="523216" cy="260278"/>
            </a:xfrm>
            <a:custGeom>
              <a:avLst/>
              <a:gdLst/>
              <a:ahLst/>
              <a:cxnLst/>
              <a:rect l="l" t="t" r="r" b="b"/>
              <a:pathLst>
                <a:path w="16325" h="8121" extrusionOk="0">
                  <a:moveTo>
                    <a:pt x="14420" y="0"/>
                  </a:moveTo>
                  <a:lnTo>
                    <a:pt x="5698" y="451"/>
                  </a:lnTo>
                  <a:cubicBezTo>
                    <a:pt x="5698" y="451"/>
                    <a:pt x="5631" y="1938"/>
                    <a:pt x="5196" y="2506"/>
                  </a:cubicBezTo>
                  <a:cubicBezTo>
                    <a:pt x="4745" y="3058"/>
                    <a:pt x="2490" y="4662"/>
                    <a:pt x="1287" y="5681"/>
                  </a:cubicBezTo>
                  <a:cubicBezTo>
                    <a:pt x="602" y="6249"/>
                    <a:pt x="0" y="7586"/>
                    <a:pt x="217" y="8120"/>
                  </a:cubicBezTo>
                  <a:lnTo>
                    <a:pt x="16324" y="3292"/>
                  </a:lnTo>
                  <a:lnTo>
                    <a:pt x="14420" y="0"/>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476" name="Google Shape;476;p38"/>
            <p:cNvSpPr/>
            <p:nvPr/>
          </p:nvSpPr>
          <p:spPr>
            <a:xfrm>
              <a:off x="8014469" y="4650658"/>
              <a:ext cx="611065" cy="212780"/>
            </a:xfrm>
            <a:custGeom>
              <a:avLst/>
              <a:gdLst/>
              <a:ahLst/>
              <a:cxnLst/>
              <a:rect l="l" t="t" r="r" b="b"/>
              <a:pathLst>
                <a:path w="19066" h="6639" extrusionOk="0">
                  <a:moveTo>
                    <a:pt x="18297" y="1"/>
                  </a:moveTo>
                  <a:cubicBezTo>
                    <a:pt x="18241" y="1"/>
                    <a:pt x="18185" y="8"/>
                    <a:pt x="18130" y="22"/>
                  </a:cubicBezTo>
                  <a:lnTo>
                    <a:pt x="7937" y="3097"/>
                  </a:lnTo>
                  <a:cubicBezTo>
                    <a:pt x="7937" y="3097"/>
                    <a:pt x="6668" y="1242"/>
                    <a:pt x="4913" y="524"/>
                  </a:cubicBezTo>
                  <a:cubicBezTo>
                    <a:pt x="4211" y="1276"/>
                    <a:pt x="1922" y="3314"/>
                    <a:pt x="953" y="4534"/>
                  </a:cubicBezTo>
                  <a:cubicBezTo>
                    <a:pt x="1" y="5737"/>
                    <a:pt x="251" y="6639"/>
                    <a:pt x="251" y="6639"/>
                  </a:cubicBezTo>
                  <a:lnTo>
                    <a:pt x="18581" y="1142"/>
                  </a:lnTo>
                  <a:cubicBezTo>
                    <a:pt x="18898" y="1058"/>
                    <a:pt x="19065" y="707"/>
                    <a:pt x="18932" y="407"/>
                  </a:cubicBezTo>
                  <a:cubicBezTo>
                    <a:pt x="18821" y="158"/>
                    <a:pt x="18562" y="1"/>
                    <a:pt x="18297"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77" name="Google Shape;477;p38"/>
            <p:cNvSpPr/>
            <p:nvPr/>
          </p:nvSpPr>
          <p:spPr>
            <a:xfrm>
              <a:off x="7671758" y="2891145"/>
              <a:ext cx="873971" cy="1734001"/>
            </a:xfrm>
            <a:custGeom>
              <a:avLst/>
              <a:gdLst/>
              <a:ahLst/>
              <a:cxnLst/>
              <a:rect l="l" t="t" r="r" b="b"/>
              <a:pathLst>
                <a:path w="27269" h="54103" extrusionOk="0">
                  <a:moveTo>
                    <a:pt x="0" y="0"/>
                  </a:moveTo>
                  <a:cubicBezTo>
                    <a:pt x="0" y="67"/>
                    <a:pt x="16174" y="53718"/>
                    <a:pt x="16174" y="53718"/>
                  </a:cubicBezTo>
                  <a:lnTo>
                    <a:pt x="27269" y="54103"/>
                  </a:lnTo>
                  <a:lnTo>
                    <a:pt x="11680" y="251"/>
                  </a:lnTo>
                  <a:lnTo>
                    <a:pt x="0" y="0"/>
                  </a:ln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478" name="Google Shape;478;p38"/>
            <p:cNvSpPr/>
            <p:nvPr/>
          </p:nvSpPr>
          <p:spPr>
            <a:xfrm>
              <a:off x="7359014" y="1837790"/>
              <a:ext cx="932367" cy="1071592"/>
            </a:xfrm>
            <a:custGeom>
              <a:avLst/>
              <a:gdLst/>
              <a:ahLst/>
              <a:cxnLst/>
              <a:rect l="l" t="t" r="r" b="b"/>
              <a:pathLst>
                <a:path w="29091" h="33435" extrusionOk="0">
                  <a:moveTo>
                    <a:pt x="12462" y="0"/>
                  </a:moveTo>
                  <a:cubicBezTo>
                    <a:pt x="11433" y="0"/>
                    <a:pt x="9041" y="347"/>
                    <a:pt x="8355" y="870"/>
                  </a:cubicBezTo>
                  <a:cubicBezTo>
                    <a:pt x="7285" y="1672"/>
                    <a:pt x="585" y="22708"/>
                    <a:pt x="0" y="33435"/>
                  </a:cubicBezTo>
                  <a:lnTo>
                    <a:pt x="23326" y="33435"/>
                  </a:lnTo>
                  <a:lnTo>
                    <a:pt x="20702" y="24646"/>
                  </a:lnTo>
                  <a:cubicBezTo>
                    <a:pt x="20702" y="24646"/>
                    <a:pt x="29090" y="8673"/>
                    <a:pt x="28338" y="6383"/>
                  </a:cubicBezTo>
                  <a:cubicBezTo>
                    <a:pt x="27469" y="3677"/>
                    <a:pt x="24846" y="3008"/>
                    <a:pt x="22607" y="2106"/>
                  </a:cubicBezTo>
                  <a:cubicBezTo>
                    <a:pt x="22290" y="1989"/>
                    <a:pt x="21972" y="1855"/>
                    <a:pt x="21672" y="1705"/>
                  </a:cubicBezTo>
                  <a:cubicBezTo>
                    <a:pt x="19115" y="1137"/>
                    <a:pt x="13785" y="101"/>
                    <a:pt x="13635" y="51"/>
                  </a:cubicBezTo>
                  <a:cubicBezTo>
                    <a:pt x="13635" y="51"/>
                    <a:pt x="13167" y="1"/>
                    <a:pt x="12532" y="1"/>
                  </a:cubicBezTo>
                  <a:cubicBezTo>
                    <a:pt x="12509" y="0"/>
                    <a:pt x="12486" y="0"/>
                    <a:pt x="12462" y="0"/>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479" name="Google Shape;479;p38"/>
            <p:cNvSpPr/>
            <p:nvPr/>
          </p:nvSpPr>
          <p:spPr>
            <a:xfrm>
              <a:off x="7791176" y="2640514"/>
              <a:ext cx="176211" cy="196691"/>
            </a:xfrm>
            <a:custGeom>
              <a:avLst/>
              <a:gdLst/>
              <a:ahLst/>
              <a:cxnLst/>
              <a:rect l="l" t="t" r="r" b="b"/>
              <a:pathLst>
                <a:path w="5498" h="6137" extrusionOk="0">
                  <a:moveTo>
                    <a:pt x="5247" y="1"/>
                  </a:moveTo>
                  <a:lnTo>
                    <a:pt x="0" y="68"/>
                  </a:lnTo>
                  <a:lnTo>
                    <a:pt x="151" y="4362"/>
                  </a:lnTo>
                  <a:cubicBezTo>
                    <a:pt x="151" y="4362"/>
                    <a:pt x="318" y="5615"/>
                    <a:pt x="2005" y="6033"/>
                  </a:cubicBezTo>
                  <a:cubicBezTo>
                    <a:pt x="2296" y="6105"/>
                    <a:pt x="2582" y="6137"/>
                    <a:pt x="2857" y="6137"/>
                  </a:cubicBezTo>
                  <a:cubicBezTo>
                    <a:pt x="4181" y="6137"/>
                    <a:pt x="5253" y="5390"/>
                    <a:pt x="5364" y="4713"/>
                  </a:cubicBezTo>
                  <a:cubicBezTo>
                    <a:pt x="5497" y="3810"/>
                    <a:pt x="5264" y="84"/>
                    <a:pt x="52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0" name="Google Shape;480;p38"/>
            <p:cNvSpPr/>
            <p:nvPr/>
          </p:nvSpPr>
          <p:spPr>
            <a:xfrm>
              <a:off x="7445228" y="2642662"/>
              <a:ext cx="176756" cy="196691"/>
            </a:xfrm>
            <a:custGeom>
              <a:avLst/>
              <a:gdLst/>
              <a:ahLst/>
              <a:cxnLst/>
              <a:rect l="l" t="t" r="r" b="b"/>
              <a:pathLst>
                <a:path w="5515" h="6137" extrusionOk="0">
                  <a:moveTo>
                    <a:pt x="5247" y="1"/>
                  </a:moveTo>
                  <a:lnTo>
                    <a:pt x="1" y="68"/>
                  </a:lnTo>
                  <a:lnTo>
                    <a:pt x="151" y="4362"/>
                  </a:lnTo>
                  <a:cubicBezTo>
                    <a:pt x="151" y="4362"/>
                    <a:pt x="318" y="5615"/>
                    <a:pt x="2006" y="6032"/>
                  </a:cubicBezTo>
                  <a:cubicBezTo>
                    <a:pt x="2296" y="6104"/>
                    <a:pt x="2582" y="6137"/>
                    <a:pt x="2858" y="6137"/>
                  </a:cubicBezTo>
                  <a:cubicBezTo>
                    <a:pt x="4181" y="6137"/>
                    <a:pt x="5253" y="5390"/>
                    <a:pt x="5364" y="4713"/>
                  </a:cubicBezTo>
                  <a:cubicBezTo>
                    <a:pt x="5514" y="3810"/>
                    <a:pt x="5280" y="84"/>
                    <a:pt x="52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1" name="Google Shape;481;p38"/>
            <p:cNvSpPr/>
            <p:nvPr/>
          </p:nvSpPr>
          <p:spPr>
            <a:xfrm>
              <a:off x="7760633" y="1837790"/>
              <a:ext cx="322968" cy="240888"/>
            </a:xfrm>
            <a:custGeom>
              <a:avLst/>
              <a:gdLst/>
              <a:ahLst/>
              <a:cxnLst/>
              <a:rect l="l" t="t" r="r" b="b"/>
              <a:pathLst>
                <a:path w="10077" h="7516" extrusionOk="0">
                  <a:moveTo>
                    <a:pt x="1" y="1"/>
                  </a:moveTo>
                  <a:cubicBezTo>
                    <a:pt x="101" y="2240"/>
                    <a:pt x="419" y="6701"/>
                    <a:pt x="1555" y="7503"/>
                  </a:cubicBezTo>
                  <a:cubicBezTo>
                    <a:pt x="1628" y="7511"/>
                    <a:pt x="1704" y="7515"/>
                    <a:pt x="1783" y="7515"/>
                  </a:cubicBezTo>
                  <a:cubicBezTo>
                    <a:pt x="3939" y="7515"/>
                    <a:pt x="8174" y="4492"/>
                    <a:pt x="10076" y="2106"/>
                  </a:cubicBezTo>
                  <a:cubicBezTo>
                    <a:pt x="9759" y="1989"/>
                    <a:pt x="9441" y="1855"/>
                    <a:pt x="9141" y="1705"/>
                  </a:cubicBezTo>
                  <a:cubicBezTo>
                    <a:pt x="6584" y="1137"/>
                    <a:pt x="1254" y="101"/>
                    <a:pt x="1104" y="51"/>
                  </a:cubicBezTo>
                  <a:cubicBezTo>
                    <a:pt x="1104" y="51"/>
                    <a:pt x="636" y="1"/>
                    <a:pt x="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2" name="Google Shape;482;p38"/>
            <p:cNvSpPr/>
            <p:nvPr/>
          </p:nvSpPr>
          <p:spPr>
            <a:xfrm>
              <a:off x="7770824" y="1452229"/>
              <a:ext cx="330435" cy="591771"/>
            </a:xfrm>
            <a:custGeom>
              <a:avLst/>
              <a:gdLst/>
              <a:ahLst/>
              <a:cxnLst/>
              <a:rect l="l" t="t" r="r" b="b"/>
              <a:pathLst>
                <a:path w="10310" h="18464" extrusionOk="0">
                  <a:moveTo>
                    <a:pt x="2356" y="1"/>
                  </a:moveTo>
                  <a:cubicBezTo>
                    <a:pt x="1939" y="301"/>
                    <a:pt x="1571" y="886"/>
                    <a:pt x="1270" y="2139"/>
                  </a:cubicBezTo>
                  <a:cubicBezTo>
                    <a:pt x="853" y="4445"/>
                    <a:pt x="151" y="3743"/>
                    <a:pt x="51" y="4295"/>
                  </a:cubicBezTo>
                  <a:cubicBezTo>
                    <a:pt x="0" y="4529"/>
                    <a:pt x="619" y="4729"/>
                    <a:pt x="485" y="5414"/>
                  </a:cubicBezTo>
                  <a:cubicBezTo>
                    <a:pt x="335" y="6133"/>
                    <a:pt x="218" y="7252"/>
                    <a:pt x="418" y="7520"/>
                  </a:cubicBezTo>
                  <a:cubicBezTo>
                    <a:pt x="719" y="7921"/>
                    <a:pt x="1504" y="8171"/>
                    <a:pt x="2557" y="8205"/>
                  </a:cubicBezTo>
                  <a:cubicBezTo>
                    <a:pt x="2674" y="8221"/>
                    <a:pt x="2791" y="8221"/>
                    <a:pt x="2874" y="8238"/>
                  </a:cubicBezTo>
                  <a:cubicBezTo>
                    <a:pt x="3626" y="8338"/>
                    <a:pt x="3325" y="9992"/>
                    <a:pt x="3292" y="10260"/>
                  </a:cubicBezTo>
                  <a:cubicBezTo>
                    <a:pt x="3192" y="10878"/>
                    <a:pt x="2858" y="11446"/>
                    <a:pt x="2356" y="11814"/>
                  </a:cubicBezTo>
                  <a:cubicBezTo>
                    <a:pt x="2010" y="12052"/>
                    <a:pt x="1357" y="12086"/>
                    <a:pt x="1012" y="12086"/>
                  </a:cubicBezTo>
                  <a:cubicBezTo>
                    <a:pt x="874" y="12086"/>
                    <a:pt x="786" y="12081"/>
                    <a:pt x="786" y="12081"/>
                  </a:cubicBezTo>
                  <a:lnTo>
                    <a:pt x="786" y="12081"/>
                  </a:lnTo>
                  <a:cubicBezTo>
                    <a:pt x="786" y="12081"/>
                    <a:pt x="752" y="17946"/>
                    <a:pt x="1805" y="18464"/>
                  </a:cubicBezTo>
                  <a:cubicBezTo>
                    <a:pt x="3476" y="18180"/>
                    <a:pt x="7619" y="15506"/>
                    <a:pt x="9056" y="13869"/>
                  </a:cubicBezTo>
                  <a:cubicBezTo>
                    <a:pt x="7987" y="13234"/>
                    <a:pt x="7001" y="12365"/>
                    <a:pt x="6868" y="11195"/>
                  </a:cubicBezTo>
                  <a:cubicBezTo>
                    <a:pt x="6734" y="10009"/>
                    <a:pt x="7954" y="6032"/>
                    <a:pt x="7954" y="6032"/>
                  </a:cubicBezTo>
                  <a:cubicBezTo>
                    <a:pt x="7954" y="6032"/>
                    <a:pt x="8090" y="6159"/>
                    <a:pt x="8389" y="6159"/>
                  </a:cubicBezTo>
                  <a:cubicBezTo>
                    <a:pt x="8495" y="6159"/>
                    <a:pt x="8623" y="6143"/>
                    <a:pt x="8772" y="6099"/>
                  </a:cubicBezTo>
                  <a:cubicBezTo>
                    <a:pt x="9340" y="5949"/>
                    <a:pt x="10310" y="3660"/>
                    <a:pt x="9524" y="3276"/>
                  </a:cubicBezTo>
                  <a:cubicBezTo>
                    <a:pt x="9358" y="3193"/>
                    <a:pt x="9197" y="3153"/>
                    <a:pt x="9040" y="3153"/>
                  </a:cubicBezTo>
                  <a:cubicBezTo>
                    <a:pt x="8503" y="3153"/>
                    <a:pt x="8024" y="3619"/>
                    <a:pt x="7636" y="4395"/>
                  </a:cubicBezTo>
                  <a:cubicBezTo>
                    <a:pt x="7018" y="3560"/>
                    <a:pt x="6834" y="3276"/>
                    <a:pt x="5899" y="2691"/>
                  </a:cubicBezTo>
                  <a:cubicBezTo>
                    <a:pt x="5113" y="2206"/>
                    <a:pt x="3726" y="1839"/>
                    <a:pt x="2941" y="1070"/>
                  </a:cubicBezTo>
                  <a:cubicBezTo>
                    <a:pt x="2657" y="769"/>
                    <a:pt x="2457" y="402"/>
                    <a:pt x="2356"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483" name="Google Shape;483;p38"/>
            <p:cNvSpPr/>
            <p:nvPr/>
          </p:nvSpPr>
          <p:spPr>
            <a:xfrm>
              <a:off x="7794926" y="1619305"/>
              <a:ext cx="266175" cy="424695"/>
            </a:xfrm>
            <a:custGeom>
              <a:avLst/>
              <a:gdLst/>
              <a:ahLst/>
              <a:cxnLst/>
              <a:rect l="l" t="t" r="r" b="b"/>
              <a:pathLst>
                <a:path w="8305" h="13251" extrusionOk="0">
                  <a:moveTo>
                    <a:pt x="6851" y="1"/>
                  </a:moveTo>
                  <a:lnTo>
                    <a:pt x="6851" y="1"/>
                  </a:lnTo>
                  <a:cubicBezTo>
                    <a:pt x="6700" y="335"/>
                    <a:pt x="6583" y="552"/>
                    <a:pt x="6517" y="719"/>
                  </a:cubicBezTo>
                  <a:cubicBezTo>
                    <a:pt x="5311" y="2775"/>
                    <a:pt x="3275" y="3029"/>
                    <a:pt x="2329" y="3029"/>
                  </a:cubicBezTo>
                  <a:cubicBezTo>
                    <a:pt x="2253" y="3029"/>
                    <a:pt x="2183" y="3027"/>
                    <a:pt x="2122" y="3025"/>
                  </a:cubicBezTo>
                  <a:lnTo>
                    <a:pt x="2122" y="3025"/>
                  </a:lnTo>
                  <a:cubicBezTo>
                    <a:pt x="2874" y="3125"/>
                    <a:pt x="2573" y="4779"/>
                    <a:pt x="2540" y="5047"/>
                  </a:cubicBezTo>
                  <a:cubicBezTo>
                    <a:pt x="2440" y="5665"/>
                    <a:pt x="2106" y="6233"/>
                    <a:pt x="1604" y="6601"/>
                  </a:cubicBezTo>
                  <a:cubicBezTo>
                    <a:pt x="1258" y="6839"/>
                    <a:pt x="605" y="6873"/>
                    <a:pt x="260" y="6873"/>
                  </a:cubicBezTo>
                  <a:cubicBezTo>
                    <a:pt x="122" y="6873"/>
                    <a:pt x="34" y="6868"/>
                    <a:pt x="34" y="6868"/>
                  </a:cubicBezTo>
                  <a:lnTo>
                    <a:pt x="34" y="6868"/>
                  </a:lnTo>
                  <a:cubicBezTo>
                    <a:pt x="34" y="6868"/>
                    <a:pt x="0" y="12733"/>
                    <a:pt x="1053" y="13251"/>
                  </a:cubicBezTo>
                  <a:cubicBezTo>
                    <a:pt x="2724" y="12967"/>
                    <a:pt x="6867" y="10293"/>
                    <a:pt x="8304" y="8656"/>
                  </a:cubicBezTo>
                  <a:cubicBezTo>
                    <a:pt x="7235" y="8021"/>
                    <a:pt x="6249" y="7152"/>
                    <a:pt x="6116" y="5982"/>
                  </a:cubicBezTo>
                  <a:cubicBezTo>
                    <a:pt x="5982" y="4796"/>
                    <a:pt x="7202" y="819"/>
                    <a:pt x="7202" y="819"/>
                  </a:cubicBezTo>
                  <a:cubicBezTo>
                    <a:pt x="7202" y="819"/>
                    <a:pt x="6817" y="636"/>
                    <a:pt x="6851"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84" name="Google Shape;484;p38"/>
            <p:cNvSpPr/>
            <p:nvPr/>
          </p:nvSpPr>
          <p:spPr>
            <a:xfrm>
              <a:off x="8021968" y="1570750"/>
              <a:ext cx="49293" cy="58587"/>
            </a:xfrm>
            <a:custGeom>
              <a:avLst/>
              <a:gdLst/>
              <a:ahLst/>
              <a:cxnLst/>
              <a:rect l="l" t="t" r="r" b="b"/>
              <a:pathLst>
                <a:path w="1538" h="1828" extrusionOk="0">
                  <a:moveTo>
                    <a:pt x="1223" y="0"/>
                  </a:moveTo>
                  <a:cubicBezTo>
                    <a:pt x="1149" y="0"/>
                    <a:pt x="1059" y="17"/>
                    <a:pt x="953" y="62"/>
                  </a:cubicBezTo>
                  <a:cubicBezTo>
                    <a:pt x="368" y="313"/>
                    <a:pt x="1" y="1700"/>
                    <a:pt x="519" y="1816"/>
                  </a:cubicBezTo>
                  <a:cubicBezTo>
                    <a:pt x="551" y="1824"/>
                    <a:pt x="582" y="1827"/>
                    <a:pt x="612" y="1827"/>
                  </a:cubicBezTo>
                  <a:cubicBezTo>
                    <a:pt x="1062" y="1827"/>
                    <a:pt x="1232" y="1054"/>
                    <a:pt x="903" y="898"/>
                  </a:cubicBezTo>
                  <a:cubicBezTo>
                    <a:pt x="836" y="864"/>
                    <a:pt x="769" y="831"/>
                    <a:pt x="686" y="797"/>
                  </a:cubicBezTo>
                  <a:cubicBezTo>
                    <a:pt x="686" y="797"/>
                    <a:pt x="908" y="143"/>
                    <a:pt x="1392" y="143"/>
                  </a:cubicBezTo>
                  <a:cubicBezTo>
                    <a:pt x="1438" y="143"/>
                    <a:pt x="1487" y="149"/>
                    <a:pt x="1538" y="162"/>
                  </a:cubicBezTo>
                  <a:cubicBezTo>
                    <a:pt x="1538" y="162"/>
                    <a:pt x="1452" y="0"/>
                    <a:pt x="1223"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85" name="Google Shape;485;p38"/>
            <p:cNvSpPr/>
            <p:nvPr/>
          </p:nvSpPr>
          <p:spPr>
            <a:xfrm>
              <a:off x="7828643" y="1511104"/>
              <a:ext cx="44582" cy="27916"/>
            </a:xfrm>
            <a:custGeom>
              <a:avLst/>
              <a:gdLst/>
              <a:ahLst/>
              <a:cxnLst/>
              <a:rect l="l" t="t" r="r" b="b"/>
              <a:pathLst>
                <a:path w="1391" h="871" extrusionOk="0">
                  <a:moveTo>
                    <a:pt x="670" y="0"/>
                  </a:moveTo>
                  <a:cubicBezTo>
                    <a:pt x="415" y="0"/>
                    <a:pt x="152" y="120"/>
                    <a:pt x="1" y="319"/>
                  </a:cubicBezTo>
                  <a:cubicBezTo>
                    <a:pt x="519" y="336"/>
                    <a:pt x="1003" y="536"/>
                    <a:pt x="1371" y="870"/>
                  </a:cubicBezTo>
                  <a:cubicBezTo>
                    <a:pt x="1391" y="249"/>
                    <a:pt x="1038" y="0"/>
                    <a:pt x="670"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86" name="Google Shape;486;p38"/>
            <p:cNvSpPr/>
            <p:nvPr/>
          </p:nvSpPr>
          <p:spPr>
            <a:xfrm>
              <a:off x="7826527" y="1543603"/>
              <a:ext cx="26249" cy="26153"/>
            </a:xfrm>
            <a:custGeom>
              <a:avLst/>
              <a:gdLst/>
              <a:ahLst/>
              <a:cxnLst/>
              <a:rect l="l" t="t" r="r" b="b"/>
              <a:pathLst>
                <a:path w="819" h="816" extrusionOk="0">
                  <a:moveTo>
                    <a:pt x="419" y="1"/>
                  </a:moveTo>
                  <a:cubicBezTo>
                    <a:pt x="331" y="1"/>
                    <a:pt x="248" y="23"/>
                    <a:pt x="184" y="74"/>
                  </a:cubicBezTo>
                  <a:cubicBezTo>
                    <a:pt x="100" y="124"/>
                    <a:pt x="33" y="224"/>
                    <a:pt x="0" y="324"/>
                  </a:cubicBezTo>
                  <a:cubicBezTo>
                    <a:pt x="0" y="358"/>
                    <a:pt x="0" y="408"/>
                    <a:pt x="0" y="441"/>
                  </a:cubicBezTo>
                  <a:cubicBezTo>
                    <a:pt x="0" y="508"/>
                    <a:pt x="33" y="575"/>
                    <a:pt x="67" y="642"/>
                  </a:cubicBezTo>
                  <a:lnTo>
                    <a:pt x="150" y="725"/>
                  </a:lnTo>
                  <a:cubicBezTo>
                    <a:pt x="201" y="775"/>
                    <a:pt x="267" y="809"/>
                    <a:pt x="334" y="809"/>
                  </a:cubicBezTo>
                  <a:cubicBezTo>
                    <a:pt x="359" y="813"/>
                    <a:pt x="385" y="815"/>
                    <a:pt x="412" y="815"/>
                  </a:cubicBezTo>
                  <a:cubicBezTo>
                    <a:pt x="491" y="815"/>
                    <a:pt x="572" y="796"/>
                    <a:pt x="635" y="759"/>
                  </a:cubicBezTo>
                  <a:cubicBezTo>
                    <a:pt x="685" y="725"/>
                    <a:pt x="735" y="692"/>
                    <a:pt x="752" y="642"/>
                  </a:cubicBezTo>
                  <a:cubicBezTo>
                    <a:pt x="785" y="592"/>
                    <a:pt x="802" y="542"/>
                    <a:pt x="819" y="491"/>
                  </a:cubicBezTo>
                  <a:cubicBezTo>
                    <a:pt x="819" y="458"/>
                    <a:pt x="819" y="425"/>
                    <a:pt x="819" y="391"/>
                  </a:cubicBezTo>
                  <a:cubicBezTo>
                    <a:pt x="819" y="308"/>
                    <a:pt x="802" y="241"/>
                    <a:pt x="752" y="174"/>
                  </a:cubicBezTo>
                  <a:lnTo>
                    <a:pt x="685" y="90"/>
                  </a:lnTo>
                  <a:cubicBezTo>
                    <a:pt x="635" y="57"/>
                    <a:pt x="568" y="24"/>
                    <a:pt x="501" y="7"/>
                  </a:cubicBezTo>
                  <a:cubicBezTo>
                    <a:pt x="474" y="3"/>
                    <a:pt x="446" y="1"/>
                    <a:pt x="419"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487" name="Google Shape;487;p38"/>
            <p:cNvSpPr/>
            <p:nvPr/>
          </p:nvSpPr>
          <p:spPr>
            <a:xfrm>
              <a:off x="7805086" y="1639112"/>
              <a:ext cx="63779" cy="23204"/>
            </a:xfrm>
            <a:custGeom>
              <a:avLst/>
              <a:gdLst/>
              <a:ahLst/>
              <a:cxnLst/>
              <a:rect l="l" t="t" r="r" b="b"/>
              <a:pathLst>
                <a:path w="1990" h="724" extrusionOk="0">
                  <a:moveTo>
                    <a:pt x="1989" y="1"/>
                  </a:moveTo>
                  <a:lnTo>
                    <a:pt x="1" y="352"/>
                  </a:lnTo>
                  <a:cubicBezTo>
                    <a:pt x="1" y="352"/>
                    <a:pt x="432" y="724"/>
                    <a:pt x="947" y="724"/>
                  </a:cubicBezTo>
                  <a:cubicBezTo>
                    <a:pt x="1292" y="724"/>
                    <a:pt x="1674" y="557"/>
                    <a:pt x="198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88" name="Google Shape;488;p38"/>
            <p:cNvSpPr/>
            <p:nvPr/>
          </p:nvSpPr>
          <p:spPr>
            <a:xfrm>
              <a:off x="7400326" y="1387391"/>
              <a:ext cx="104387" cy="148936"/>
            </a:xfrm>
            <a:custGeom>
              <a:avLst/>
              <a:gdLst/>
              <a:ahLst/>
              <a:cxnLst/>
              <a:rect l="l" t="t" r="r" b="b"/>
              <a:pathLst>
                <a:path w="3257" h="4647" extrusionOk="0">
                  <a:moveTo>
                    <a:pt x="244" y="0"/>
                  </a:moveTo>
                  <a:cubicBezTo>
                    <a:pt x="29" y="0"/>
                    <a:pt x="0" y="478"/>
                    <a:pt x="65" y="720"/>
                  </a:cubicBezTo>
                  <a:cubicBezTo>
                    <a:pt x="132" y="971"/>
                    <a:pt x="349" y="1305"/>
                    <a:pt x="549" y="1372"/>
                  </a:cubicBezTo>
                  <a:cubicBezTo>
                    <a:pt x="917" y="1439"/>
                    <a:pt x="1301" y="1489"/>
                    <a:pt x="1669" y="1522"/>
                  </a:cubicBezTo>
                  <a:lnTo>
                    <a:pt x="3006" y="4647"/>
                  </a:lnTo>
                  <a:cubicBezTo>
                    <a:pt x="3006" y="4647"/>
                    <a:pt x="3256" y="2809"/>
                    <a:pt x="2822" y="1439"/>
                  </a:cubicBezTo>
                  <a:cubicBezTo>
                    <a:pt x="2523" y="531"/>
                    <a:pt x="2341" y="327"/>
                    <a:pt x="2146" y="327"/>
                  </a:cubicBezTo>
                  <a:cubicBezTo>
                    <a:pt x="2046" y="327"/>
                    <a:pt x="1943" y="380"/>
                    <a:pt x="1819" y="420"/>
                  </a:cubicBezTo>
                  <a:cubicBezTo>
                    <a:pt x="1519" y="503"/>
                    <a:pt x="1218" y="570"/>
                    <a:pt x="900" y="620"/>
                  </a:cubicBezTo>
                  <a:cubicBezTo>
                    <a:pt x="900" y="620"/>
                    <a:pt x="499" y="35"/>
                    <a:pt x="265" y="2"/>
                  </a:cubicBezTo>
                  <a:cubicBezTo>
                    <a:pt x="258" y="1"/>
                    <a:pt x="251" y="0"/>
                    <a:pt x="244"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89" name="Google Shape;489;p38"/>
            <p:cNvSpPr/>
            <p:nvPr/>
          </p:nvSpPr>
          <p:spPr>
            <a:xfrm>
              <a:off x="7336002" y="1412326"/>
              <a:ext cx="168166" cy="161211"/>
            </a:xfrm>
            <a:custGeom>
              <a:avLst/>
              <a:gdLst/>
              <a:ahLst/>
              <a:cxnLst/>
              <a:rect l="l" t="t" r="r" b="b"/>
              <a:pathLst>
                <a:path w="5247" h="5030" extrusionOk="0">
                  <a:moveTo>
                    <a:pt x="1409" y="1"/>
                  </a:moveTo>
                  <a:cubicBezTo>
                    <a:pt x="909" y="1"/>
                    <a:pt x="136" y="68"/>
                    <a:pt x="67" y="193"/>
                  </a:cubicBezTo>
                  <a:cubicBezTo>
                    <a:pt x="17" y="277"/>
                    <a:pt x="0" y="360"/>
                    <a:pt x="0" y="460"/>
                  </a:cubicBezTo>
                  <a:cubicBezTo>
                    <a:pt x="0" y="561"/>
                    <a:pt x="50" y="644"/>
                    <a:pt x="117" y="711"/>
                  </a:cubicBezTo>
                  <a:lnTo>
                    <a:pt x="652" y="828"/>
                  </a:lnTo>
                  <a:cubicBezTo>
                    <a:pt x="652" y="828"/>
                    <a:pt x="518" y="1279"/>
                    <a:pt x="602" y="1329"/>
                  </a:cubicBezTo>
                  <a:cubicBezTo>
                    <a:pt x="802" y="1413"/>
                    <a:pt x="1003" y="1480"/>
                    <a:pt x="1203" y="1546"/>
                  </a:cubicBezTo>
                  <a:cubicBezTo>
                    <a:pt x="1186" y="1630"/>
                    <a:pt x="1170" y="1730"/>
                    <a:pt x="1153" y="1814"/>
                  </a:cubicBezTo>
                  <a:cubicBezTo>
                    <a:pt x="1136" y="1931"/>
                    <a:pt x="1153" y="2031"/>
                    <a:pt x="1203" y="2131"/>
                  </a:cubicBezTo>
                  <a:cubicBezTo>
                    <a:pt x="1253" y="2215"/>
                    <a:pt x="1337" y="2265"/>
                    <a:pt x="1420" y="2315"/>
                  </a:cubicBezTo>
                  <a:cubicBezTo>
                    <a:pt x="1320" y="2348"/>
                    <a:pt x="1220" y="2399"/>
                    <a:pt x="1120" y="2465"/>
                  </a:cubicBezTo>
                  <a:cubicBezTo>
                    <a:pt x="1086" y="2482"/>
                    <a:pt x="1053" y="2499"/>
                    <a:pt x="1036" y="2532"/>
                  </a:cubicBezTo>
                  <a:cubicBezTo>
                    <a:pt x="1003" y="2716"/>
                    <a:pt x="1069" y="2917"/>
                    <a:pt x="1203" y="3033"/>
                  </a:cubicBezTo>
                  <a:cubicBezTo>
                    <a:pt x="1370" y="3117"/>
                    <a:pt x="2373" y="3418"/>
                    <a:pt x="2373" y="3418"/>
                  </a:cubicBezTo>
                  <a:cubicBezTo>
                    <a:pt x="2373" y="3418"/>
                    <a:pt x="3457" y="5029"/>
                    <a:pt x="4463" y="5029"/>
                  </a:cubicBezTo>
                  <a:cubicBezTo>
                    <a:pt x="4501" y="5029"/>
                    <a:pt x="4540" y="5027"/>
                    <a:pt x="4578" y="5022"/>
                  </a:cubicBezTo>
                  <a:cubicBezTo>
                    <a:pt x="5247" y="4922"/>
                    <a:pt x="5230" y="2031"/>
                    <a:pt x="4394" y="1212"/>
                  </a:cubicBezTo>
                  <a:cubicBezTo>
                    <a:pt x="3676" y="494"/>
                    <a:pt x="2089" y="26"/>
                    <a:pt x="1671" y="9"/>
                  </a:cubicBezTo>
                  <a:cubicBezTo>
                    <a:pt x="1600" y="4"/>
                    <a:pt x="1510" y="1"/>
                    <a:pt x="1409"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490" name="Google Shape;490;p38"/>
            <p:cNvSpPr/>
            <p:nvPr/>
          </p:nvSpPr>
          <p:spPr>
            <a:xfrm>
              <a:off x="7336002" y="1427069"/>
              <a:ext cx="81407" cy="23044"/>
            </a:xfrm>
            <a:custGeom>
              <a:avLst/>
              <a:gdLst/>
              <a:ahLst/>
              <a:cxnLst/>
              <a:rect l="l" t="t" r="r" b="b"/>
              <a:pathLst>
                <a:path w="2540" h="719" extrusionOk="0">
                  <a:moveTo>
                    <a:pt x="0" y="0"/>
                  </a:moveTo>
                  <a:cubicBezTo>
                    <a:pt x="0" y="101"/>
                    <a:pt x="50" y="184"/>
                    <a:pt x="117" y="251"/>
                  </a:cubicBezTo>
                  <a:lnTo>
                    <a:pt x="652" y="368"/>
                  </a:lnTo>
                  <a:cubicBezTo>
                    <a:pt x="652" y="368"/>
                    <a:pt x="2272" y="652"/>
                    <a:pt x="2540" y="719"/>
                  </a:cubicBezTo>
                  <a:cubicBezTo>
                    <a:pt x="2306" y="452"/>
                    <a:pt x="1988" y="268"/>
                    <a:pt x="1637" y="201"/>
                  </a:cubicBezTo>
                  <a:cubicBezTo>
                    <a:pt x="1103" y="101"/>
                    <a:pt x="551" y="34"/>
                    <a:pt x="0"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91" name="Google Shape;491;p38"/>
            <p:cNvSpPr/>
            <p:nvPr/>
          </p:nvSpPr>
          <p:spPr>
            <a:xfrm>
              <a:off x="7372924" y="1461876"/>
              <a:ext cx="49325" cy="13942"/>
            </a:xfrm>
            <a:custGeom>
              <a:avLst/>
              <a:gdLst/>
              <a:ahLst/>
              <a:cxnLst/>
              <a:rect l="l" t="t" r="r" b="b"/>
              <a:pathLst>
                <a:path w="1539" h="435" extrusionOk="0">
                  <a:moveTo>
                    <a:pt x="51" y="0"/>
                  </a:moveTo>
                  <a:cubicBezTo>
                    <a:pt x="34" y="84"/>
                    <a:pt x="18" y="184"/>
                    <a:pt x="1" y="268"/>
                  </a:cubicBezTo>
                  <a:cubicBezTo>
                    <a:pt x="502" y="385"/>
                    <a:pt x="1020" y="435"/>
                    <a:pt x="1538" y="435"/>
                  </a:cubicBezTo>
                  <a:lnTo>
                    <a:pt x="51" y="0"/>
                  </a:ln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92" name="Google Shape;492;p38"/>
            <p:cNvSpPr/>
            <p:nvPr/>
          </p:nvSpPr>
          <p:spPr>
            <a:xfrm>
              <a:off x="7371866" y="1486522"/>
              <a:ext cx="40191" cy="9647"/>
            </a:xfrm>
            <a:custGeom>
              <a:avLst/>
              <a:gdLst/>
              <a:ahLst/>
              <a:cxnLst/>
              <a:rect l="l" t="t" r="r" b="b"/>
              <a:pathLst>
                <a:path w="1254" h="301" extrusionOk="0">
                  <a:moveTo>
                    <a:pt x="301" y="0"/>
                  </a:moveTo>
                  <a:cubicBezTo>
                    <a:pt x="201" y="33"/>
                    <a:pt x="101" y="84"/>
                    <a:pt x="1" y="150"/>
                  </a:cubicBezTo>
                  <a:cubicBezTo>
                    <a:pt x="418" y="217"/>
                    <a:pt x="836" y="267"/>
                    <a:pt x="1254" y="301"/>
                  </a:cubicBezTo>
                  <a:cubicBezTo>
                    <a:pt x="936" y="167"/>
                    <a:pt x="619" y="67"/>
                    <a:pt x="301"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93" name="Google Shape;493;p38"/>
            <p:cNvSpPr/>
            <p:nvPr/>
          </p:nvSpPr>
          <p:spPr>
            <a:xfrm>
              <a:off x="7368116" y="1516938"/>
              <a:ext cx="902368" cy="697889"/>
            </a:xfrm>
            <a:custGeom>
              <a:avLst/>
              <a:gdLst/>
              <a:ahLst/>
              <a:cxnLst/>
              <a:rect l="l" t="t" r="r" b="b"/>
              <a:pathLst>
                <a:path w="28155" h="21775" extrusionOk="0">
                  <a:moveTo>
                    <a:pt x="5406" y="1"/>
                  </a:moveTo>
                  <a:cubicBezTo>
                    <a:pt x="5168" y="1"/>
                    <a:pt x="1" y="1825"/>
                    <a:pt x="1" y="1825"/>
                  </a:cubicBezTo>
                  <a:cubicBezTo>
                    <a:pt x="1" y="1825"/>
                    <a:pt x="1772" y="14807"/>
                    <a:pt x="4228" y="20104"/>
                  </a:cubicBezTo>
                  <a:cubicBezTo>
                    <a:pt x="6695" y="21349"/>
                    <a:pt x="10622" y="21774"/>
                    <a:pt x="14405" y="21774"/>
                  </a:cubicBezTo>
                  <a:cubicBezTo>
                    <a:pt x="18794" y="21774"/>
                    <a:pt x="22989" y="21201"/>
                    <a:pt x="24479" y="20672"/>
                  </a:cubicBezTo>
                  <a:cubicBezTo>
                    <a:pt x="27252" y="19686"/>
                    <a:pt x="27987" y="17882"/>
                    <a:pt x="28071" y="17196"/>
                  </a:cubicBezTo>
                  <a:cubicBezTo>
                    <a:pt x="28154" y="16511"/>
                    <a:pt x="28104" y="15024"/>
                    <a:pt x="26851" y="14072"/>
                  </a:cubicBezTo>
                  <a:cubicBezTo>
                    <a:pt x="26120" y="13524"/>
                    <a:pt x="20393" y="13407"/>
                    <a:pt x="15665" y="13407"/>
                  </a:cubicBezTo>
                  <a:cubicBezTo>
                    <a:pt x="12181" y="13407"/>
                    <a:pt x="9240" y="13470"/>
                    <a:pt x="9240" y="13470"/>
                  </a:cubicBezTo>
                  <a:cubicBezTo>
                    <a:pt x="9240" y="13470"/>
                    <a:pt x="5414" y="104"/>
                    <a:pt x="5414" y="3"/>
                  </a:cubicBezTo>
                  <a:cubicBezTo>
                    <a:pt x="5414" y="2"/>
                    <a:pt x="5411" y="1"/>
                    <a:pt x="54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94" name="Google Shape;494;p38"/>
            <p:cNvSpPr/>
            <p:nvPr/>
          </p:nvSpPr>
          <p:spPr>
            <a:xfrm>
              <a:off x="5832280" y="2001758"/>
              <a:ext cx="947879" cy="442386"/>
            </a:xfrm>
            <a:custGeom>
              <a:avLst/>
              <a:gdLst/>
              <a:ahLst/>
              <a:cxnLst/>
              <a:rect l="l" t="t" r="r" b="b"/>
              <a:pathLst>
                <a:path w="29575" h="13803" extrusionOk="0">
                  <a:moveTo>
                    <a:pt x="27306" y="1"/>
                  </a:moveTo>
                  <a:cubicBezTo>
                    <a:pt x="26976" y="1"/>
                    <a:pt x="26082" y="566"/>
                    <a:pt x="26082" y="566"/>
                  </a:cubicBezTo>
                  <a:cubicBezTo>
                    <a:pt x="25648" y="399"/>
                    <a:pt x="25197" y="265"/>
                    <a:pt x="24746" y="165"/>
                  </a:cubicBezTo>
                  <a:cubicBezTo>
                    <a:pt x="24742" y="164"/>
                    <a:pt x="24738" y="164"/>
                    <a:pt x="24734" y="164"/>
                  </a:cubicBezTo>
                  <a:cubicBezTo>
                    <a:pt x="24387" y="164"/>
                    <a:pt x="22006" y="1501"/>
                    <a:pt x="22006" y="1501"/>
                  </a:cubicBezTo>
                  <a:cubicBezTo>
                    <a:pt x="22006" y="1501"/>
                    <a:pt x="15907" y="5044"/>
                    <a:pt x="12264" y="8085"/>
                  </a:cubicBezTo>
                  <a:cubicBezTo>
                    <a:pt x="9792" y="5779"/>
                    <a:pt x="6099" y="2387"/>
                    <a:pt x="5063" y="1635"/>
                  </a:cubicBezTo>
                  <a:cubicBezTo>
                    <a:pt x="4452" y="1296"/>
                    <a:pt x="3711" y="1036"/>
                    <a:pt x="3004" y="1036"/>
                  </a:cubicBezTo>
                  <a:cubicBezTo>
                    <a:pt x="2105" y="1036"/>
                    <a:pt x="1260" y="1456"/>
                    <a:pt x="802" y="2671"/>
                  </a:cubicBezTo>
                  <a:cubicBezTo>
                    <a:pt x="0" y="4860"/>
                    <a:pt x="3910" y="9104"/>
                    <a:pt x="7820" y="12212"/>
                  </a:cubicBezTo>
                  <a:cubicBezTo>
                    <a:pt x="9230" y="13332"/>
                    <a:pt x="10580" y="13802"/>
                    <a:pt x="11886" y="13802"/>
                  </a:cubicBezTo>
                  <a:cubicBezTo>
                    <a:pt x="13968" y="13802"/>
                    <a:pt x="15935" y="12605"/>
                    <a:pt x="17845" y="10942"/>
                  </a:cubicBezTo>
                  <a:cubicBezTo>
                    <a:pt x="20452" y="8653"/>
                    <a:pt x="21287" y="7065"/>
                    <a:pt x="23442" y="4359"/>
                  </a:cubicBezTo>
                  <a:cubicBezTo>
                    <a:pt x="23559" y="4375"/>
                    <a:pt x="23660" y="4392"/>
                    <a:pt x="23760" y="4409"/>
                  </a:cubicBezTo>
                  <a:cubicBezTo>
                    <a:pt x="24278" y="4492"/>
                    <a:pt x="25748" y="4676"/>
                    <a:pt x="25748" y="4676"/>
                  </a:cubicBezTo>
                  <a:lnTo>
                    <a:pt x="25631" y="4125"/>
                  </a:lnTo>
                  <a:lnTo>
                    <a:pt x="26600" y="3272"/>
                  </a:lnTo>
                  <a:lnTo>
                    <a:pt x="26734" y="3172"/>
                  </a:lnTo>
                  <a:cubicBezTo>
                    <a:pt x="26734" y="3172"/>
                    <a:pt x="27152" y="3022"/>
                    <a:pt x="27503" y="2888"/>
                  </a:cubicBezTo>
                  <a:cubicBezTo>
                    <a:pt x="27686" y="2821"/>
                    <a:pt x="27870" y="2755"/>
                    <a:pt x="27937" y="2738"/>
                  </a:cubicBezTo>
                  <a:cubicBezTo>
                    <a:pt x="28288" y="2504"/>
                    <a:pt x="28622" y="2237"/>
                    <a:pt x="28889" y="1919"/>
                  </a:cubicBezTo>
                  <a:cubicBezTo>
                    <a:pt x="29240" y="1552"/>
                    <a:pt x="29575" y="1084"/>
                    <a:pt x="29407" y="883"/>
                  </a:cubicBezTo>
                  <a:lnTo>
                    <a:pt x="29424" y="883"/>
                  </a:lnTo>
                  <a:cubicBezTo>
                    <a:pt x="29406" y="861"/>
                    <a:pt x="29377" y="851"/>
                    <a:pt x="29338" y="851"/>
                  </a:cubicBezTo>
                  <a:cubicBezTo>
                    <a:pt x="29025" y="851"/>
                    <a:pt x="28109" y="1516"/>
                    <a:pt x="27737" y="1769"/>
                  </a:cubicBezTo>
                  <a:cubicBezTo>
                    <a:pt x="27620" y="1852"/>
                    <a:pt x="27486" y="1902"/>
                    <a:pt x="27336" y="1953"/>
                  </a:cubicBezTo>
                  <a:cubicBezTo>
                    <a:pt x="27068" y="2036"/>
                    <a:pt x="26801" y="2086"/>
                    <a:pt x="26517" y="2120"/>
                  </a:cubicBezTo>
                  <a:lnTo>
                    <a:pt x="26383" y="1886"/>
                  </a:lnTo>
                  <a:lnTo>
                    <a:pt x="26283" y="1719"/>
                  </a:lnTo>
                  <a:cubicBezTo>
                    <a:pt x="26283" y="1719"/>
                    <a:pt x="27118" y="1234"/>
                    <a:pt x="27302" y="883"/>
                  </a:cubicBezTo>
                  <a:cubicBezTo>
                    <a:pt x="27419" y="666"/>
                    <a:pt x="27570" y="215"/>
                    <a:pt x="27402" y="31"/>
                  </a:cubicBezTo>
                  <a:cubicBezTo>
                    <a:pt x="27382" y="10"/>
                    <a:pt x="27348" y="1"/>
                    <a:pt x="27306"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495" name="Google Shape;495;p38"/>
            <p:cNvSpPr/>
            <p:nvPr/>
          </p:nvSpPr>
          <p:spPr>
            <a:xfrm>
              <a:off x="6669811" y="2062172"/>
              <a:ext cx="43941" cy="44485"/>
            </a:xfrm>
            <a:custGeom>
              <a:avLst/>
              <a:gdLst/>
              <a:ahLst/>
              <a:cxnLst/>
              <a:rect l="l" t="t" r="r" b="b"/>
              <a:pathLst>
                <a:path w="1371" h="1388" extrusionOk="0">
                  <a:moveTo>
                    <a:pt x="251" y="1"/>
                  </a:moveTo>
                  <a:cubicBezTo>
                    <a:pt x="101" y="68"/>
                    <a:pt x="1" y="134"/>
                    <a:pt x="1" y="134"/>
                  </a:cubicBezTo>
                  <a:lnTo>
                    <a:pt x="485" y="1387"/>
                  </a:lnTo>
                  <a:lnTo>
                    <a:pt x="602" y="1287"/>
                  </a:lnTo>
                  <a:cubicBezTo>
                    <a:pt x="602" y="1287"/>
                    <a:pt x="1020" y="1137"/>
                    <a:pt x="1371" y="1003"/>
                  </a:cubicBezTo>
                  <a:cubicBezTo>
                    <a:pt x="1371" y="686"/>
                    <a:pt x="1321" y="368"/>
                    <a:pt x="1204" y="68"/>
                  </a:cubicBezTo>
                  <a:cubicBezTo>
                    <a:pt x="936" y="151"/>
                    <a:pt x="669" y="201"/>
                    <a:pt x="385" y="235"/>
                  </a:cubicBezTo>
                  <a:lnTo>
                    <a:pt x="251" y="1"/>
                  </a:lnTo>
                  <a:close/>
                </a:path>
              </a:pathLst>
            </a:custGeom>
            <a:solidFill>
              <a:srgbClr val="DE4944"/>
            </a:solidFill>
            <a:ln>
              <a:noFill/>
            </a:ln>
          </p:spPr>
          <p:txBody>
            <a:bodyPr spcFirstLastPara="1" wrap="square" lIns="121900" tIns="121900" rIns="121900" bIns="121900" anchor="ctr" anchorCtr="0">
              <a:noAutofit/>
            </a:bodyPr>
            <a:lstStyle/>
            <a:p>
              <a:endParaRPr sz="2400"/>
            </a:p>
          </p:txBody>
        </p:sp>
        <p:sp>
          <p:nvSpPr>
            <p:cNvPr id="496" name="Google Shape;496;p38"/>
            <p:cNvSpPr/>
            <p:nvPr/>
          </p:nvSpPr>
          <p:spPr>
            <a:xfrm>
              <a:off x="6608756" y="2041051"/>
              <a:ext cx="98586" cy="110925"/>
            </a:xfrm>
            <a:custGeom>
              <a:avLst/>
              <a:gdLst/>
              <a:ahLst/>
              <a:cxnLst/>
              <a:rect l="l" t="t" r="r" b="b"/>
              <a:pathLst>
                <a:path w="3076" h="3461" extrusionOk="0">
                  <a:moveTo>
                    <a:pt x="1688" y="1"/>
                  </a:moveTo>
                  <a:cubicBezTo>
                    <a:pt x="1351" y="1"/>
                    <a:pt x="1120" y="359"/>
                    <a:pt x="1120" y="359"/>
                  </a:cubicBezTo>
                  <a:lnTo>
                    <a:pt x="1120" y="376"/>
                  </a:lnTo>
                  <a:lnTo>
                    <a:pt x="1404" y="626"/>
                  </a:lnTo>
                  <a:cubicBezTo>
                    <a:pt x="1404" y="626"/>
                    <a:pt x="1310" y="614"/>
                    <a:pt x="1190" y="614"/>
                  </a:cubicBezTo>
                  <a:cubicBezTo>
                    <a:pt x="1025" y="614"/>
                    <a:pt x="813" y="637"/>
                    <a:pt x="736" y="743"/>
                  </a:cubicBezTo>
                  <a:cubicBezTo>
                    <a:pt x="602" y="927"/>
                    <a:pt x="803" y="1328"/>
                    <a:pt x="803" y="1328"/>
                  </a:cubicBezTo>
                  <a:cubicBezTo>
                    <a:pt x="669" y="1244"/>
                    <a:pt x="535" y="1194"/>
                    <a:pt x="385" y="1161"/>
                  </a:cubicBezTo>
                  <a:cubicBezTo>
                    <a:pt x="268" y="1161"/>
                    <a:pt x="151" y="1328"/>
                    <a:pt x="84" y="1529"/>
                  </a:cubicBezTo>
                  <a:cubicBezTo>
                    <a:pt x="1" y="1729"/>
                    <a:pt x="1037" y="3350"/>
                    <a:pt x="1037" y="3350"/>
                  </a:cubicBezTo>
                  <a:cubicBezTo>
                    <a:pt x="1037" y="3350"/>
                    <a:pt x="1295" y="3460"/>
                    <a:pt x="1452" y="3460"/>
                  </a:cubicBezTo>
                  <a:cubicBezTo>
                    <a:pt x="1479" y="3460"/>
                    <a:pt x="1502" y="3457"/>
                    <a:pt x="1521" y="3450"/>
                  </a:cubicBezTo>
                  <a:cubicBezTo>
                    <a:pt x="1672" y="3400"/>
                    <a:pt x="1805" y="2899"/>
                    <a:pt x="1805" y="2899"/>
                  </a:cubicBezTo>
                  <a:cubicBezTo>
                    <a:pt x="1872" y="2899"/>
                    <a:pt x="1939" y="2882"/>
                    <a:pt x="2006" y="2865"/>
                  </a:cubicBezTo>
                  <a:cubicBezTo>
                    <a:pt x="2123" y="2848"/>
                    <a:pt x="2223" y="2798"/>
                    <a:pt x="2323" y="2732"/>
                  </a:cubicBezTo>
                  <a:cubicBezTo>
                    <a:pt x="2474" y="2598"/>
                    <a:pt x="2424" y="2214"/>
                    <a:pt x="2424" y="2214"/>
                  </a:cubicBezTo>
                  <a:cubicBezTo>
                    <a:pt x="2424" y="2214"/>
                    <a:pt x="2507" y="2197"/>
                    <a:pt x="2591" y="2147"/>
                  </a:cubicBezTo>
                  <a:cubicBezTo>
                    <a:pt x="2708" y="2113"/>
                    <a:pt x="2808" y="2046"/>
                    <a:pt x="2891" y="1980"/>
                  </a:cubicBezTo>
                  <a:cubicBezTo>
                    <a:pt x="3075" y="1779"/>
                    <a:pt x="2808" y="1228"/>
                    <a:pt x="2657" y="843"/>
                  </a:cubicBezTo>
                  <a:cubicBezTo>
                    <a:pt x="2524" y="442"/>
                    <a:pt x="2223" y="142"/>
                    <a:pt x="1839" y="25"/>
                  </a:cubicBezTo>
                  <a:cubicBezTo>
                    <a:pt x="1787" y="8"/>
                    <a:pt x="1736" y="1"/>
                    <a:pt x="1688"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497" name="Google Shape;497;p38"/>
            <p:cNvSpPr/>
            <p:nvPr/>
          </p:nvSpPr>
          <p:spPr>
            <a:xfrm>
              <a:off x="5743245" y="1959260"/>
              <a:ext cx="499788" cy="496551"/>
            </a:xfrm>
            <a:custGeom>
              <a:avLst/>
              <a:gdLst/>
              <a:ahLst/>
              <a:cxnLst/>
              <a:rect l="l" t="t" r="r" b="b"/>
              <a:pathLst>
                <a:path w="15594" h="15493" extrusionOk="0">
                  <a:moveTo>
                    <a:pt x="4500" y="0"/>
                  </a:moveTo>
                  <a:cubicBezTo>
                    <a:pt x="2194" y="0"/>
                    <a:pt x="1" y="2033"/>
                    <a:pt x="1776" y="4999"/>
                  </a:cubicBezTo>
                  <a:cubicBezTo>
                    <a:pt x="4082" y="8842"/>
                    <a:pt x="10732" y="15492"/>
                    <a:pt x="10732" y="15492"/>
                  </a:cubicBezTo>
                  <a:lnTo>
                    <a:pt x="15594" y="8458"/>
                  </a:lnTo>
                  <a:lnTo>
                    <a:pt x="6438" y="538"/>
                  </a:lnTo>
                  <a:cubicBezTo>
                    <a:pt x="5845" y="171"/>
                    <a:pt x="5167" y="0"/>
                    <a:pt x="45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98" name="Google Shape;498;p38"/>
            <p:cNvSpPr/>
            <p:nvPr/>
          </p:nvSpPr>
          <p:spPr>
            <a:xfrm>
              <a:off x="6693400" y="1997912"/>
              <a:ext cx="66408" cy="77721"/>
            </a:xfrm>
            <a:custGeom>
              <a:avLst/>
              <a:gdLst/>
              <a:ahLst/>
              <a:cxnLst/>
              <a:rect l="l" t="t" r="r" b="b"/>
              <a:pathLst>
                <a:path w="2072" h="2425" extrusionOk="0">
                  <a:moveTo>
                    <a:pt x="768" y="1"/>
                  </a:moveTo>
                  <a:cubicBezTo>
                    <a:pt x="317" y="1087"/>
                    <a:pt x="267" y="1120"/>
                    <a:pt x="117" y="1688"/>
                  </a:cubicBezTo>
                  <a:cubicBezTo>
                    <a:pt x="1" y="2129"/>
                    <a:pt x="521" y="2425"/>
                    <a:pt x="928" y="2425"/>
                  </a:cubicBezTo>
                  <a:cubicBezTo>
                    <a:pt x="1107" y="2425"/>
                    <a:pt x="1265" y="2367"/>
                    <a:pt x="1336" y="2240"/>
                  </a:cubicBezTo>
                  <a:cubicBezTo>
                    <a:pt x="1470" y="2006"/>
                    <a:pt x="2072" y="535"/>
                    <a:pt x="2072" y="535"/>
                  </a:cubicBezTo>
                  <a:cubicBezTo>
                    <a:pt x="2072" y="535"/>
                    <a:pt x="986" y="101"/>
                    <a:pt x="7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99" name="Google Shape;499;p38"/>
            <p:cNvSpPr/>
            <p:nvPr/>
          </p:nvSpPr>
          <p:spPr>
            <a:xfrm>
              <a:off x="6706220" y="1988810"/>
              <a:ext cx="61632" cy="32691"/>
            </a:xfrm>
            <a:custGeom>
              <a:avLst/>
              <a:gdLst/>
              <a:ahLst/>
              <a:cxnLst/>
              <a:rect l="l" t="t" r="r" b="b"/>
              <a:pathLst>
                <a:path w="1923" h="1020" extrusionOk="0">
                  <a:moveTo>
                    <a:pt x="168" y="1"/>
                  </a:moveTo>
                  <a:lnTo>
                    <a:pt x="1" y="368"/>
                  </a:lnTo>
                  <a:lnTo>
                    <a:pt x="1755" y="1020"/>
                  </a:lnTo>
                  <a:lnTo>
                    <a:pt x="1922" y="602"/>
                  </a:lnTo>
                  <a:lnTo>
                    <a:pt x="168"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500" name="Google Shape;500;p38"/>
            <p:cNvSpPr/>
            <p:nvPr/>
          </p:nvSpPr>
          <p:spPr>
            <a:xfrm>
              <a:off x="6704072" y="2031116"/>
              <a:ext cx="35928" cy="35800"/>
            </a:xfrm>
            <a:custGeom>
              <a:avLst/>
              <a:gdLst/>
              <a:ahLst/>
              <a:cxnLst/>
              <a:rect l="l" t="t" r="r" b="b"/>
              <a:pathLst>
                <a:path w="1121" h="1117" extrusionOk="0">
                  <a:moveTo>
                    <a:pt x="268" y="1"/>
                  </a:moveTo>
                  <a:cubicBezTo>
                    <a:pt x="268" y="1"/>
                    <a:pt x="1" y="485"/>
                    <a:pt x="51" y="803"/>
                  </a:cubicBezTo>
                  <a:cubicBezTo>
                    <a:pt x="74" y="1025"/>
                    <a:pt x="312" y="1116"/>
                    <a:pt x="515" y="1116"/>
                  </a:cubicBezTo>
                  <a:cubicBezTo>
                    <a:pt x="601" y="1116"/>
                    <a:pt x="681" y="1100"/>
                    <a:pt x="736" y="1070"/>
                  </a:cubicBezTo>
                  <a:cubicBezTo>
                    <a:pt x="920" y="986"/>
                    <a:pt x="1120" y="251"/>
                    <a:pt x="1120" y="251"/>
                  </a:cubicBezTo>
                  <a:lnTo>
                    <a:pt x="268" y="1"/>
                  </a:lnTo>
                  <a:close/>
                </a:path>
              </a:pathLst>
            </a:custGeom>
            <a:solidFill>
              <a:srgbClr val="F3E0A0"/>
            </a:solidFill>
            <a:ln>
              <a:noFill/>
            </a:ln>
          </p:spPr>
          <p:txBody>
            <a:bodyPr spcFirstLastPara="1" wrap="square" lIns="121900" tIns="121900" rIns="121900" bIns="121900" anchor="ctr" anchorCtr="0">
              <a:noAutofit/>
            </a:bodyPr>
            <a:lstStyle/>
            <a:p>
              <a:endParaRPr sz="2400"/>
            </a:p>
          </p:txBody>
        </p:sp>
        <p:sp>
          <p:nvSpPr>
            <p:cNvPr id="501" name="Google Shape;501;p38"/>
            <p:cNvSpPr/>
            <p:nvPr/>
          </p:nvSpPr>
          <p:spPr>
            <a:xfrm>
              <a:off x="5872984" y="4672773"/>
              <a:ext cx="508217" cy="193903"/>
            </a:xfrm>
            <a:custGeom>
              <a:avLst/>
              <a:gdLst/>
              <a:ahLst/>
              <a:cxnLst/>
              <a:rect l="l" t="t" r="r" b="b"/>
              <a:pathLst>
                <a:path w="15857" h="6050" extrusionOk="0">
                  <a:moveTo>
                    <a:pt x="6283" y="1"/>
                  </a:moveTo>
                  <a:lnTo>
                    <a:pt x="0" y="435"/>
                  </a:lnTo>
                  <a:lnTo>
                    <a:pt x="117" y="3326"/>
                  </a:lnTo>
                  <a:lnTo>
                    <a:pt x="234" y="6049"/>
                  </a:lnTo>
                  <a:lnTo>
                    <a:pt x="15857" y="6049"/>
                  </a:lnTo>
                  <a:cubicBezTo>
                    <a:pt x="15857" y="6049"/>
                    <a:pt x="14954" y="4261"/>
                    <a:pt x="12415" y="3727"/>
                  </a:cubicBezTo>
                  <a:cubicBezTo>
                    <a:pt x="11329" y="3526"/>
                    <a:pt x="10276" y="3209"/>
                    <a:pt x="9240" y="2791"/>
                  </a:cubicBezTo>
                  <a:cubicBezTo>
                    <a:pt x="6216" y="1521"/>
                    <a:pt x="6283" y="1"/>
                    <a:pt x="6283"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02" name="Google Shape;502;p38"/>
            <p:cNvSpPr/>
            <p:nvPr/>
          </p:nvSpPr>
          <p:spPr>
            <a:xfrm>
              <a:off x="5876734" y="4762224"/>
              <a:ext cx="504467" cy="104451"/>
            </a:xfrm>
            <a:custGeom>
              <a:avLst/>
              <a:gdLst/>
              <a:ahLst/>
              <a:cxnLst/>
              <a:rect l="l" t="t" r="r" b="b"/>
              <a:pathLst>
                <a:path w="15740" h="3259" extrusionOk="0">
                  <a:moveTo>
                    <a:pt x="9123" y="0"/>
                  </a:moveTo>
                  <a:cubicBezTo>
                    <a:pt x="8438" y="618"/>
                    <a:pt x="7736" y="1387"/>
                    <a:pt x="7352" y="2155"/>
                  </a:cubicBezTo>
                  <a:cubicBezTo>
                    <a:pt x="3643" y="1838"/>
                    <a:pt x="1437" y="936"/>
                    <a:pt x="0" y="535"/>
                  </a:cubicBezTo>
                  <a:lnTo>
                    <a:pt x="0" y="535"/>
                  </a:lnTo>
                  <a:lnTo>
                    <a:pt x="117" y="3258"/>
                  </a:lnTo>
                  <a:lnTo>
                    <a:pt x="15740" y="3258"/>
                  </a:lnTo>
                  <a:cubicBezTo>
                    <a:pt x="15740" y="3258"/>
                    <a:pt x="14837" y="1470"/>
                    <a:pt x="12298" y="936"/>
                  </a:cubicBezTo>
                  <a:cubicBezTo>
                    <a:pt x="11212" y="735"/>
                    <a:pt x="10159" y="418"/>
                    <a:pt x="9123"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503" name="Google Shape;503;p38"/>
            <p:cNvSpPr/>
            <p:nvPr/>
          </p:nvSpPr>
          <p:spPr>
            <a:xfrm>
              <a:off x="5678056" y="2978418"/>
              <a:ext cx="459501" cy="1762397"/>
            </a:xfrm>
            <a:custGeom>
              <a:avLst/>
              <a:gdLst/>
              <a:ahLst/>
              <a:cxnLst/>
              <a:rect l="l" t="t" r="r" b="b"/>
              <a:pathLst>
                <a:path w="14337" h="54989" extrusionOk="0">
                  <a:moveTo>
                    <a:pt x="12264" y="1"/>
                  </a:moveTo>
                  <a:lnTo>
                    <a:pt x="0" y="870"/>
                  </a:lnTo>
                  <a:cubicBezTo>
                    <a:pt x="0" y="870"/>
                    <a:pt x="251" y="2841"/>
                    <a:pt x="619" y="5749"/>
                  </a:cubicBezTo>
                  <a:cubicBezTo>
                    <a:pt x="769" y="6918"/>
                    <a:pt x="936" y="8238"/>
                    <a:pt x="1120" y="9642"/>
                  </a:cubicBezTo>
                  <a:cubicBezTo>
                    <a:pt x="2072" y="17060"/>
                    <a:pt x="3309" y="26768"/>
                    <a:pt x="3543" y="28623"/>
                  </a:cubicBezTo>
                  <a:cubicBezTo>
                    <a:pt x="3543" y="33552"/>
                    <a:pt x="4461" y="54989"/>
                    <a:pt x="4461" y="54989"/>
                  </a:cubicBezTo>
                  <a:lnTo>
                    <a:pt x="13718" y="52984"/>
                  </a:lnTo>
                  <a:cubicBezTo>
                    <a:pt x="13718" y="52984"/>
                    <a:pt x="14336" y="33101"/>
                    <a:pt x="14186" y="27236"/>
                  </a:cubicBezTo>
                  <a:cubicBezTo>
                    <a:pt x="14119" y="25181"/>
                    <a:pt x="13467" y="15941"/>
                    <a:pt x="12933" y="8790"/>
                  </a:cubicBezTo>
                  <a:cubicBezTo>
                    <a:pt x="12849" y="7720"/>
                    <a:pt x="12766" y="6701"/>
                    <a:pt x="12699" y="5749"/>
                  </a:cubicBezTo>
                  <a:cubicBezTo>
                    <a:pt x="12448" y="2390"/>
                    <a:pt x="12264" y="1"/>
                    <a:pt x="12264" y="1"/>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504" name="Google Shape;504;p38"/>
            <p:cNvSpPr/>
            <p:nvPr/>
          </p:nvSpPr>
          <p:spPr>
            <a:xfrm>
              <a:off x="5678056" y="2978418"/>
              <a:ext cx="414503" cy="309026"/>
            </a:xfrm>
            <a:custGeom>
              <a:avLst/>
              <a:gdLst/>
              <a:ahLst/>
              <a:cxnLst/>
              <a:rect l="l" t="t" r="r" b="b"/>
              <a:pathLst>
                <a:path w="12933" h="9642" extrusionOk="0">
                  <a:moveTo>
                    <a:pt x="12264" y="1"/>
                  </a:moveTo>
                  <a:lnTo>
                    <a:pt x="0" y="870"/>
                  </a:lnTo>
                  <a:cubicBezTo>
                    <a:pt x="0" y="870"/>
                    <a:pt x="251" y="2841"/>
                    <a:pt x="619" y="5749"/>
                  </a:cubicBezTo>
                  <a:cubicBezTo>
                    <a:pt x="769" y="6918"/>
                    <a:pt x="936" y="8238"/>
                    <a:pt x="1120" y="9642"/>
                  </a:cubicBezTo>
                  <a:lnTo>
                    <a:pt x="12933" y="8790"/>
                  </a:lnTo>
                  <a:cubicBezTo>
                    <a:pt x="12849" y="7720"/>
                    <a:pt x="12766" y="6701"/>
                    <a:pt x="12699" y="5749"/>
                  </a:cubicBezTo>
                  <a:cubicBezTo>
                    <a:pt x="12448" y="2390"/>
                    <a:pt x="12264" y="1"/>
                    <a:pt x="122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05" name="Google Shape;505;p38"/>
            <p:cNvSpPr/>
            <p:nvPr/>
          </p:nvSpPr>
          <p:spPr>
            <a:xfrm>
              <a:off x="5382971" y="4672773"/>
              <a:ext cx="500749" cy="193903"/>
            </a:xfrm>
            <a:custGeom>
              <a:avLst/>
              <a:gdLst/>
              <a:ahLst/>
              <a:cxnLst/>
              <a:rect l="l" t="t" r="r" b="b"/>
              <a:pathLst>
                <a:path w="15624" h="6050" extrusionOk="0">
                  <a:moveTo>
                    <a:pt x="6534" y="1"/>
                  </a:moveTo>
                  <a:lnTo>
                    <a:pt x="218" y="435"/>
                  </a:lnTo>
                  <a:lnTo>
                    <a:pt x="101" y="3326"/>
                  </a:lnTo>
                  <a:lnTo>
                    <a:pt x="1" y="6049"/>
                  </a:lnTo>
                  <a:lnTo>
                    <a:pt x="15623" y="6049"/>
                  </a:lnTo>
                  <a:cubicBezTo>
                    <a:pt x="15623" y="6049"/>
                    <a:pt x="14871" y="4261"/>
                    <a:pt x="12365" y="3727"/>
                  </a:cubicBezTo>
                  <a:cubicBezTo>
                    <a:pt x="11296" y="3526"/>
                    <a:pt x="10260" y="3209"/>
                    <a:pt x="9274" y="2791"/>
                  </a:cubicBezTo>
                  <a:cubicBezTo>
                    <a:pt x="6333" y="1521"/>
                    <a:pt x="6534" y="1"/>
                    <a:pt x="6534"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06" name="Google Shape;506;p38"/>
            <p:cNvSpPr/>
            <p:nvPr/>
          </p:nvSpPr>
          <p:spPr>
            <a:xfrm>
              <a:off x="5382971" y="4762224"/>
              <a:ext cx="500749" cy="104451"/>
            </a:xfrm>
            <a:custGeom>
              <a:avLst/>
              <a:gdLst/>
              <a:ahLst/>
              <a:cxnLst/>
              <a:rect l="l" t="t" r="r" b="b"/>
              <a:pathLst>
                <a:path w="15624" h="3259" extrusionOk="0">
                  <a:moveTo>
                    <a:pt x="9274" y="0"/>
                  </a:moveTo>
                  <a:cubicBezTo>
                    <a:pt x="8539" y="618"/>
                    <a:pt x="7754" y="1387"/>
                    <a:pt x="7319" y="2155"/>
                  </a:cubicBezTo>
                  <a:cubicBezTo>
                    <a:pt x="3627" y="1838"/>
                    <a:pt x="1505" y="936"/>
                    <a:pt x="101" y="535"/>
                  </a:cubicBezTo>
                  <a:lnTo>
                    <a:pt x="1" y="3258"/>
                  </a:lnTo>
                  <a:lnTo>
                    <a:pt x="15623" y="3258"/>
                  </a:lnTo>
                  <a:cubicBezTo>
                    <a:pt x="15623" y="3258"/>
                    <a:pt x="14871" y="1470"/>
                    <a:pt x="12365" y="936"/>
                  </a:cubicBezTo>
                  <a:cubicBezTo>
                    <a:pt x="11296" y="735"/>
                    <a:pt x="10260" y="418"/>
                    <a:pt x="9274"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507" name="Google Shape;507;p38"/>
            <p:cNvSpPr/>
            <p:nvPr/>
          </p:nvSpPr>
          <p:spPr>
            <a:xfrm>
              <a:off x="5327300" y="2978418"/>
              <a:ext cx="395241" cy="1762397"/>
            </a:xfrm>
            <a:custGeom>
              <a:avLst/>
              <a:gdLst/>
              <a:ahLst/>
              <a:cxnLst/>
              <a:rect l="l" t="t" r="r" b="b"/>
              <a:pathLst>
                <a:path w="12332" h="54989" extrusionOk="0">
                  <a:moveTo>
                    <a:pt x="12331" y="1"/>
                  </a:moveTo>
                  <a:lnTo>
                    <a:pt x="0" y="870"/>
                  </a:lnTo>
                  <a:cubicBezTo>
                    <a:pt x="0" y="870"/>
                    <a:pt x="100" y="2841"/>
                    <a:pt x="234" y="5749"/>
                  </a:cubicBezTo>
                  <a:cubicBezTo>
                    <a:pt x="301" y="6918"/>
                    <a:pt x="368" y="8238"/>
                    <a:pt x="435" y="9642"/>
                  </a:cubicBezTo>
                  <a:cubicBezTo>
                    <a:pt x="802" y="17060"/>
                    <a:pt x="1270" y="26768"/>
                    <a:pt x="1354" y="28623"/>
                  </a:cubicBezTo>
                  <a:cubicBezTo>
                    <a:pt x="969" y="33552"/>
                    <a:pt x="201" y="54989"/>
                    <a:pt x="201" y="54989"/>
                  </a:cubicBezTo>
                  <a:lnTo>
                    <a:pt x="9608" y="52984"/>
                  </a:lnTo>
                  <a:cubicBezTo>
                    <a:pt x="9608" y="52984"/>
                    <a:pt x="11796" y="33101"/>
                    <a:pt x="12097" y="27236"/>
                  </a:cubicBezTo>
                  <a:cubicBezTo>
                    <a:pt x="12214" y="25181"/>
                    <a:pt x="12264" y="15941"/>
                    <a:pt x="12298" y="8790"/>
                  </a:cubicBezTo>
                  <a:cubicBezTo>
                    <a:pt x="12314" y="7720"/>
                    <a:pt x="12314" y="6701"/>
                    <a:pt x="12314" y="5749"/>
                  </a:cubicBezTo>
                  <a:cubicBezTo>
                    <a:pt x="12331" y="2390"/>
                    <a:pt x="12331" y="1"/>
                    <a:pt x="12331" y="1"/>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508" name="Google Shape;508;p38"/>
            <p:cNvSpPr/>
            <p:nvPr/>
          </p:nvSpPr>
          <p:spPr>
            <a:xfrm>
              <a:off x="5327300" y="2978418"/>
              <a:ext cx="395241" cy="309026"/>
            </a:xfrm>
            <a:custGeom>
              <a:avLst/>
              <a:gdLst/>
              <a:ahLst/>
              <a:cxnLst/>
              <a:rect l="l" t="t" r="r" b="b"/>
              <a:pathLst>
                <a:path w="12332" h="9642" extrusionOk="0">
                  <a:moveTo>
                    <a:pt x="12331" y="1"/>
                  </a:moveTo>
                  <a:lnTo>
                    <a:pt x="0" y="870"/>
                  </a:lnTo>
                  <a:cubicBezTo>
                    <a:pt x="0" y="870"/>
                    <a:pt x="100" y="2841"/>
                    <a:pt x="234" y="5749"/>
                  </a:cubicBezTo>
                  <a:cubicBezTo>
                    <a:pt x="301" y="6918"/>
                    <a:pt x="368" y="8238"/>
                    <a:pt x="435" y="9642"/>
                  </a:cubicBezTo>
                  <a:lnTo>
                    <a:pt x="12298" y="8790"/>
                  </a:lnTo>
                  <a:cubicBezTo>
                    <a:pt x="12314" y="7720"/>
                    <a:pt x="12314" y="6701"/>
                    <a:pt x="12314" y="5749"/>
                  </a:cubicBezTo>
                  <a:cubicBezTo>
                    <a:pt x="12331" y="2390"/>
                    <a:pt x="12331" y="1"/>
                    <a:pt x="123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09" name="Google Shape;509;p38"/>
            <p:cNvSpPr/>
            <p:nvPr/>
          </p:nvSpPr>
          <p:spPr>
            <a:xfrm>
              <a:off x="5278552" y="1926697"/>
              <a:ext cx="829005" cy="1100501"/>
            </a:xfrm>
            <a:custGeom>
              <a:avLst/>
              <a:gdLst/>
              <a:ahLst/>
              <a:cxnLst/>
              <a:rect l="l" t="t" r="r" b="b"/>
              <a:pathLst>
                <a:path w="25866" h="34337" extrusionOk="0">
                  <a:moveTo>
                    <a:pt x="8739" y="0"/>
                  </a:moveTo>
                  <a:cubicBezTo>
                    <a:pt x="8422" y="84"/>
                    <a:pt x="8088" y="134"/>
                    <a:pt x="7737" y="201"/>
                  </a:cubicBezTo>
                  <a:cubicBezTo>
                    <a:pt x="5364" y="585"/>
                    <a:pt x="2657" y="685"/>
                    <a:pt x="1220" y="3125"/>
                  </a:cubicBezTo>
                  <a:cubicBezTo>
                    <a:pt x="1" y="5197"/>
                    <a:pt x="1053" y="11262"/>
                    <a:pt x="2139" y="16391"/>
                  </a:cubicBezTo>
                  <a:cubicBezTo>
                    <a:pt x="2741" y="19249"/>
                    <a:pt x="2741" y="22223"/>
                    <a:pt x="2173" y="25097"/>
                  </a:cubicBezTo>
                  <a:cubicBezTo>
                    <a:pt x="1371" y="29090"/>
                    <a:pt x="569" y="34336"/>
                    <a:pt x="569" y="34336"/>
                  </a:cubicBezTo>
                  <a:lnTo>
                    <a:pt x="25866" y="34336"/>
                  </a:lnTo>
                  <a:cubicBezTo>
                    <a:pt x="24729" y="29123"/>
                    <a:pt x="21204" y="18848"/>
                    <a:pt x="21187" y="18764"/>
                  </a:cubicBezTo>
                  <a:cubicBezTo>
                    <a:pt x="21187" y="18764"/>
                    <a:pt x="21872" y="2674"/>
                    <a:pt x="20937" y="1554"/>
                  </a:cubicBezTo>
                  <a:cubicBezTo>
                    <a:pt x="20352" y="886"/>
                    <a:pt x="18998" y="502"/>
                    <a:pt x="18029" y="301"/>
                  </a:cubicBezTo>
                  <a:cubicBezTo>
                    <a:pt x="17411" y="184"/>
                    <a:pt x="16943" y="134"/>
                    <a:pt x="16943" y="134"/>
                  </a:cubicBezTo>
                  <a:cubicBezTo>
                    <a:pt x="16776" y="134"/>
                    <a:pt x="11363" y="0"/>
                    <a:pt x="8739" y="0"/>
                  </a:cubicBezTo>
                  <a:close/>
                </a:path>
              </a:pathLst>
            </a:custGeom>
            <a:solidFill>
              <a:srgbClr val="62C090"/>
            </a:solidFill>
            <a:ln>
              <a:noFill/>
            </a:ln>
          </p:spPr>
          <p:txBody>
            <a:bodyPr spcFirstLastPara="1" wrap="square" lIns="121900" tIns="121900" rIns="121900" bIns="121900" anchor="ctr" anchorCtr="0">
              <a:noAutofit/>
            </a:bodyPr>
            <a:lstStyle/>
            <a:p>
              <a:endParaRPr sz="2400"/>
            </a:p>
          </p:txBody>
        </p:sp>
        <p:sp>
          <p:nvSpPr>
            <p:cNvPr id="510" name="Google Shape;510;p38"/>
            <p:cNvSpPr/>
            <p:nvPr/>
          </p:nvSpPr>
          <p:spPr>
            <a:xfrm>
              <a:off x="5526491" y="1926697"/>
              <a:ext cx="329923" cy="234574"/>
            </a:xfrm>
            <a:custGeom>
              <a:avLst/>
              <a:gdLst/>
              <a:ahLst/>
              <a:cxnLst/>
              <a:rect l="l" t="t" r="r" b="b"/>
              <a:pathLst>
                <a:path w="10294" h="7319" extrusionOk="0">
                  <a:moveTo>
                    <a:pt x="1003" y="0"/>
                  </a:moveTo>
                  <a:cubicBezTo>
                    <a:pt x="686" y="84"/>
                    <a:pt x="352" y="134"/>
                    <a:pt x="1" y="201"/>
                  </a:cubicBezTo>
                  <a:cubicBezTo>
                    <a:pt x="1388" y="3041"/>
                    <a:pt x="5080" y="7085"/>
                    <a:pt x="7169" y="7319"/>
                  </a:cubicBezTo>
                  <a:cubicBezTo>
                    <a:pt x="8439" y="6767"/>
                    <a:pt x="9725" y="2473"/>
                    <a:pt x="10293" y="301"/>
                  </a:cubicBezTo>
                  <a:cubicBezTo>
                    <a:pt x="9675" y="184"/>
                    <a:pt x="9207" y="134"/>
                    <a:pt x="9207" y="134"/>
                  </a:cubicBezTo>
                  <a:cubicBezTo>
                    <a:pt x="9040" y="134"/>
                    <a:pt x="3627" y="0"/>
                    <a:pt x="100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11" name="Google Shape;511;p38"/>
            <p:cNvSpPr/>
            <p:nvPr/>
          </p:nvSpPr>
          <p:spPr>
            <a:xfrm>
              <a:off x="6086180" y="1928780"/>
              <a:ext cx="49998" cy="160891"/>
            </a:xfrm>
            <a:custGeom>
              <a:avLst/>
              <a:gdLst/>
              <a:ahLst/>
              <a:cxnLst/>
              <a:rect l="l" t="t" r="r" b="b"/>
              <a:pathLst>
                <a:path w="1560" h="5020" extrusionOk="0">
                  <a:moveTo>
                    <a:pt x="716" y="1"/>
                  </a:moveTo>
                  <a:cubicBezTo>
                    <a:pt x="704" y="1"/>
                    <a:pt x="693" y="1"/>
                    <a:pt x="683" y="2"/>
                  </a:cubicBezTo>
                  <a:cubicBezTo>
                    <a:pt x="516" y="2"/>
                    <a:pt x="733" y="1189"/>
                    <a:pt x="683" y="1289"/>
                  </a:cubicBezTo>
                  <a:cubicBezTo>
                    <a:pt x="616" y="1372"/>
                    <a:pt x="132" y="2224"/>
                    <a:pt x="65" y="2542"/>
                  </a:cubicBezTo>
                  <a:cubicBezTo>
                    <a:pt x="1" y="2864"/>
                    <a:pt x="1134" y="4867"/>
                    <a:pt x="1214" y="5007"/>
                  </a:cubicBezTo>
                  <a:lnTo>
                    <a:pt x="1214" y="5007"/>
                  </a:lnTo>
                  <a:cubicBezTo>
                    <a:pt x="1214" y="4807"/>
                    <a:pt x="1560" y="2204"/>
                    <a:pt x="1418" y="1105"/>
                  </a:cubicBezTo>
                  <a:cubicBezTo>
                    <a:pt x="1308" y="146"/>
                    <a:pt x="903" y="1"/>
                    <a:pt x="716" y="1"/>
                  </a:cubicBezTo>
                  <a:close/>
                  <a:moveTo>
                    <a:pt x="1214" y="5007"/>
                  </a:moveTo>
                  <a:lnTo>
                    <a:pt x="1214" y="5007"/>
                  </a:lnTo>
                  <a:cubicBezTo>
                    <a:pt x="1214" y="5015"/>
                    <a:pt x="1214" y="5019"/>
                    <a:pt x="1215" y="5019"/>
                  </a:cubicBezTo>
                  <a:cubicBezTo>
                    <a:pt x="1216" y="5019"/>
                    <a:pt x="1217" y="5018"/>
                    <a:pt x="1218" y="5015"/>
                  </a:cubicBezTo>
                  <a:cubicBezTo>
                    <a:pt x="1218" y="5015"/>
                    <a:pt x="1216" y="5012"/>
                    <a:pt x="1214" y="5007"/>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512" name="Google Shape;512;p38"/>
            <p:cNvSpPr/>
            <p:nvPr/>
          </p:nvSpPr>
          <p:spPr>
            <a:xfrm>
              <a:off x="6109128" y="1874648"/>
              <a:ext cx="64837" cy="181147"/>
            </a:xfrm>
            <a:custGeom>
              <a:avLst/>
              <a:gdLst/>
              <a:ahLst/>
              <a:cxnLst/>
              <a:rect l="l" t="t" r="r" b="b"/>
              <a:pathLst>
                <a:path w="2023" h="5652" extrusionOk="0">
                  <a:moveTo>
                    <a:pt x="1720" y="1"/>
                  </a:moveTo>
                  <a:cubicBezTo>
                    <a:pt x="1390" y="1"/>
                    <a:pt x="455" y="1769"/>
                    <a:pt x="235" y="2510"/>
                  </a:cubicBezTo>
                  <a:cubicBezTo>
                    <a:pt x="1" y="3312"/>
                    <a:pt x="485" y="5651"/>
                    <a:pt x="485" y="5651"/>
                  </a:cubicBezTo>
                  <a:lnTo>
                    <a:pt x="1321" y="4966"/>
                  </a:lnTo>
                  <a:cubicBezTo>
                    <a:pt x="1321" y="4966"/>
                    <a:pt x="1304" y="3964"/>
                    <a:pt x="1204" y="3095"/>
                  </a:cubicBezTo>
                  <a:cubicBezTo>
                    <a:pt x="1237" y="2660"/>
                    <a:pt x="1839" y="1424"/>
                    <a:pt x="1889" y="906"/>
                  </a:cubicBezTo>
                  <a:cubicBezTo>
                    <a:pt x="1939" y="388"/>
                    <a:pt x="2022" y="254"/>
                    <a:pt x="1772" y="20"/>
                  </a:cubicBezTo>
                  <a:cubicBezTo>
                    <a:pt x="1757" y="7"/>
                    <a:pt x="1739" y="1"/>
                    <a:pt x="1720"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513" name="Google Shape;513;p38"/>
            <p:cNvSpPr/>
            <p:nvPr/>
          </p:nvSpPr>
          <p:spPr>
            <a:xfrm>
              <a:off x="6138037" y="1851187"/>
              <a:ext cx="46633" cy="158551"/>
            </a:xfrm>
            <a:custGeom>
              <a:avLst/>
              <a:gdLst/>
              <a:ahLst/>
              <a:cxnLst/>
              <a:rect l="l" t="t" r="r" b="b"/>
              <a:pathLst>
                <a:path w="1455" h="4947" extrusionOk="0">
                  <a:moveTo>
                    <a:pt x="1304" y="1"/>
                  </a:moveTo>
                  <a:lnTo>
                    <a:pt x="1" y="151"/>
                  </a:lnTo>
                  <a:lnTo>
                    <a:pt x="201" y="4946"/>
                  </a:lnTo>
                  <a:lnTo>
                    <a:pt x="1455" y="4779"/>
                  </a:lnTo>
                  <a:cubicBezTo>
                    <a:pt x="1455" y="4395"/>
                    <a:pt x="1354" y="168"/>
                    <a:pt x="1304"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514" name="Google Shape;514;p38"/>
            <p:cNvSpPr/>
            <p:nvPr/>
          </p:nvSpPr>
          <p:spPr>
            <a:xfrm>
              <a:off x="6086629" y="1940799"/>
              <a:ext cx="159096" cy="211370"/>
            </a:xfrm>
            <a:custGeom>
              <a:avLst/>
              <a:gdLst/>
              <a:ahLst/>
              <a:cxnLst/>
              <a:rect l="l" t="t" r="r" b="b"/>
              <a:pathLst>
                <a:path w="4964" h="6595" extrusionOk="0">
                  <a:moveTo>
                    <a:pt x="3032" y="0"/>
                  </a:moveTo>
                  <a:cubicBezTo>
                    <a:pt x="2348" y="0"/>
                    <a:pt x="1545" y="958"/>
                    <a:pt x="1271" y="1415"/>
                  </a:cubicBezTo>
                  <a:cubicBezTo>
                    <a:pt x="1104" y="1666"/>
                    <a:pt x="1020" y="1966"/>
                    <a:pt x="1020" y="2267"/>
                  </a:cubicBezTo>
                  <a:cubicBezTo>
                    <a:pt x="1037" y="3203"/>
                    <a:pt x="686" y="4105"/>
                    <a:pt x="51" y="4807"/>
                  </a:cubicBezTo>
                  <a:lnTo>
                    <a:pt x="1" y="4857"/>
                  </a:lnTo>
                  <a:lnTo>
                    <a:pt x="1204" y="6595"/>
                  </a:lnTo>
                  <a:cubicBezTo>
                    <a:pt x="1889" y="6311"/>
                    <a:pt x="2524" y="5910"/>
                    <a:pt x="3042" y="5375"/>
                  </a:cubicBezTo>
                  <a:cubicBezTo>
                    <a:pt x="3710" y="4657"/>
                    <a:pt x="4278" y="3637"/>
                    <a:pt x="4228" y="3203"/>
                  </a:cubicBezTo>
                  <a:cubicBezTo>
                    <a:pt x="4429" y="3119"/>
                    <a:pt x="4612" y="3002"/>
                    <a:pt x="4780" y="2869"/>
                  </a:cubicBezTo>
                  <a:cubicBezTo>
                    <a:pt x="4963" y="2702"/>
                    <a:pt x="4930" y="1649"/>
                    <a:pt x="4880" y="1432"/>
                  </a:cubicBezTo>
                  <a:cubicBezTo>
                    <a:pt x="4863" y="1332"/>
                    <a:pt x="4729" y="1231"/>
                    <a:pt x="4579" y="1131"/>
                  </a:cubicBezTo>
                  <a:cubicBezTo>
                    <a:pt x="4445" y="1047"/>
                    <a:pt x="4295" y="964"/>
                    <a:pt x="4145" y="897"/>
                  </a:cubicBezTo>
                  <a:cubicBezTo>
                    <a:pt x="4211" y="780"/>
                    <a:pt x="4195" y="646"/>
                    <a:pt x="4095" y="546"/>
                  </a:cubicBezTo>
                  <a:cubicBezTo>
                    <a:pt x="4095" y="546"/>
                    <a:pt x="4078" y="546"/>
                    <a:pt x="4078" y="530"/>
                  </a:cubicBezTo>
                  <a:cubicBezTo>
                    <a:pt x="3927" y="463"/>
                    <a:pt x="3777" y="429"/>
                    <a:pt x="3627" y="413"/>
                  </a:cubicBezTo>
                  <a:cubicBezTo>
                    <a:pt x="3593" y="296"/>
                    <a:pt x="3510" y="179"/>
                    <a:pt x="3409" y="112"/>
                  </a:cubicBezTo>
                  <a:cubicBezTo>
                    <a:pt x="3343" y="78"/>
                    <a:pt x="3293" y="45"/>
                    <a:pt x="3226" y="28"/>
                  </a:cubicBezTo>
                  <a:cubicBezTo>
                    <a:pt x="3163" y="9"/>
                    <a:pt x="3098" y="0"/>
                    <a:pt x="3032" y="0"/>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15" name="Google Shape;515;p38"/>
            <p:cNvSpPr/>
            <p:nvPr/>
          </p:nvSpPr>
          <p:spPr>
            <a:xfrm>
              <a:off x="6155729" y="1946536"/>
              <a:ext cx="47146" cy="51953"/>
            </a:xfrm>
            <a:custGeom>
              <a:avLst/>
              <a:gdLst/>
              <a:ahLst/>
              <a:cxnLst/>
              <a:rect l="l" t="t" r="r" b="b"/>
              <a:pathLst>
                <a:path w="1471" h="1621" extrusionOk="0">
                  <a:moveTo>
                    <a:pt x="1173" y="1"/>
                  </a:moveTo>
                  <a:cubicBezTo>
                    <a:pt x="1127" y="1"/>
                    <a:pt x="1080" y="11"/>
                    <a:pt x="1036" y="33"/>
                  </a:cubicBezTo>
                  <a:cubicBezTo>
                    <a:pt x="752" y="133"/>
                    <a:pt x="502" y="284"/>
                    <a:pt x="284" y="501"/>
                  </a:cubicBezTo>
                  <a:cubicBezTo>
                    <a:pt x="34" y="835"/>
                    <a:pt x="0" y="1587"/>
                    <a:pt x="0" y="1604"/>
                  </a:cubicBezTo>
                  <a:lnTo>
                    <a:pt x="0" y="1620"/>
                  </a:lnTo>
                  <a:cubicBezTo>
                    <a:pt x="17" y="1587"/>
                    <a:pt x="301" y="902"/>
                    <a:pt x="619" y="601"/>
                  </a:cubicBezTo>
                  <a:cubicBezTo>
                    <a:pt x="869" y="401"/>
                    <a:pt x="1170" y="284"/>
                    <a:pt x="1471" y="234"/>
                  </a:cubicBezTo>
                  <a:cubicBezTo>
                    <a:pt x="1434" y="85"/>
                    <a:pt x="1305" y="1"/>
                    <a:pt x="1173"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516" name="Google Shape;516;p38"/>
            <p:cNvSpPr/>
            <p:nvPr/>
          </p:nvSpPr>
          <p:spPr>
            <a:xfrm>
              <a:off x="6189445" y="1957753"/>
              <a:ext cx="32178" cy="37531"/>
            </a:xfrm>
            <a:custGeom>
              <a:avLst/>
              <a:gdLst/>
              <a:ahLst/>
              <a:cxnLst/>
              <a:rect l="l" t="t" r="r" b="b"/>
              <a:pathLst>
                <a:path w="1004" h="1171" extrusionOk="0">
                  <a:moveTo>
                    <a:pt x="870" y="1"/>
                  </a:moveTo>
                  <a:cubicBezTo>
                    <a:pt x="452" y="285"/>
                    <a:pt x="151" y="702"/>
                    <a:pt x="1" y="1170"/>
                  </a:cubicBezTo>
                  <a:cubicBezTo>
                    <a:pt x="268" y="853"/>
                    <a:pt x="586" y="585"/>
                    <a:pt x="937" y="368"/>
                  </a:cubicBezTo>
                  <a:cubicBezTo>
                    <a:pt x="1003" y="251"/>
                    <a:pt x="987" y="117"/>
                    <a:pt x="887" y="17"/>
                  </a:cubicBezTo>
                  <a:cubicBezTo>
                    <a:pt x="887" y="17"/>
                    <a:pt x="870" y="17"/>
                    <a:pt x="870"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517" name="Google Shape;517;p38"/>
            <p:cNvSpPr/>
            <p:nvPr/>
          </p:nvSpPr>
          <p:spPr>
            <a:xfrm>
              <a:off x="6218387" y="1977047"/>
              <a:ext cx="27339" cy="66408"/>
            </a:xfrm>
            <a:custGeom>
              <a:avLst/>
              <a:gdLst/>
              <a:ahLst/>
              <a:cxnLst/>
              <a:rect l="l" t="t" r="r" b="b"/>
              <a:pathLst>
                <a:path w="853" h="2072" extrusionOk="0">
                  <a:moveTo>
                    <a:pt x="468" y="0"/>
                  </a:moveTo>
                  <a:cubicBezTo>
                    <a:pt x="468" y="0"/>
                    <a:pt x="468" y="0"/>
                    <a:pt x="468" y="17"/>
                  </a:cubicBezTo>
                  <a:cubicBezTo>
                    <a:pt x="134" y="602"/>
                    <a:pt x="0" y="1270"/>
                    <a:pt x="100" y="1938"/>
                  </a:cubicBezTo>
                  <a:lnTo>
                    <a:pt x="117" y="2072"/>
                  </a:lnTo>
                  <a:cubicBezTo>
                    <a:pt x="318" y="1988"/>
                    <a:pt x="501" y="1871"/>
                    <a:pt x="669" y="1738"/>
                  </a:cubicBezTo>
                  <a:cubicBezTo>
                    <a:pt x="852" y="1571"/>
                    <a:pt x="819" y="518"/>
                    <a:pt x="769" y="301"/>
                  </a:cubicBezTo>
                  <a:cubicBezTo>
                    <a:pt x="752" y="201"/>
                    <a:pt x="618" y="100"/>
                    <a:pt x="468" y="0"/>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518" name="Google Shape;518;p38"/>
            <p:cNvSpPr/>
            <p:nvPr/>
          </p:nvSpPr>
          <p:spPr>
            <a:xfrm>
              <a:off x="6138037" y="1822278"/>
              <a:ext cx="41825" cy="40223"/>
            </a:xfrm>
            <a:custGeom>
              <a:avLst/>
              <a:gdLst/>
              <a:ahLst/>
              <a:cxnLst/>
              <a:rect l="l" t="t" r="r" b="b"/>
              <a:pathLst>
                <a:path w="1305" h="1255" extrusionOk="0">
                  <a:moveTo>
                    <a:pt x="569" y="0"/>
                  </a:moveTo>
                  <a:lnTo>
                    <a:pt x="1" y="1053"/>
                  </a:lnTo>
                  <a:cubicBezTo>
                    <a:pt x="201" y="1170"/>
                    <a:pt x="419" y="1237"/>
                    <a:pt x="653" y="1253"/>
                  </a:cubicBezTo>
                  <a:cubicBezTo>
                    <a:pt x="668" y="1254"/>
                    <a:pt x="683" y="1255"/>
                    <a:pt x="697" y="1255"/>
                  </a:cubicBezTo>
                  <a:cubicBezTo>
                    <a:pt x="948" y="1255"/>
                    <a:pt x="1178" y="1123"/>
                    <a:pt x="1304" y="903"/>
                  </a:cubicBezTo>
                  <a:lnTo>
                    <a:pt x="569" y="0"/>
                  </a:lnTo>
                  <a:close/>
                </a:path>
              </a:pathLst>
            </a:custGeom>
            <a:solidFill>
              <a:srgbClr val="B5B5B5"/>
            </a:solidFill>
            <a:ln>
              <a:noFill/>
            </a:ln>
          </p:spPr>
          <p:txBody>
            <a:bodyPr spcFirstLastPara="1" wrap="square" lIns="121900" tIns="121900" rIns="121900" bIns="121900" anchor="ctr" anchorCtr="0">
              <a:noAutofit/>
            </a:bodyPr>
            <a:lstStyle/>
            <a:p>
              <a:endParaRPr sz="2400"/>
            </a:p>
          </p:txBody>
        </p:sp>
        <p:sp>
          <p:nvSpPr>
            <p:cNvPr id="519" name="Google Shape;519;p38"/>
            <p:cNvSpPr/>
            <p:nvPr/>
          </p:nvSpPr>
          <p:spPr>
            <a:xfrm>
              <a:off x="6149832" y="1728019"/>
              <a:ext cx="10737" cy="104739"/>
            </a:xfrm>
            <a:custGeom>
              <a:avLst/>
              <a:gdLst/>
              <a:ahLst/>
              <a:cxnLst/>
              <a:rect l="l" t="t" r="r" b="b"/>
              <a:pathLst>
                <a:path w="335" h="3268" extrusionOk="0">
                  <a:moveTo>
                    <a:pt x="101" y="1"/>
                  </a:moveTo>
                  <a:cubicBezTo>
                    <a:pt x="17" y="686"/>
                    <a:pt x="1" y="1371"/>
                    <a:pt x="51" y="2056"/>
                  </a:cubicBezTo>
                  <a:lnTo>
                    <a:pt x="118" y="3175"/>
                  </a:lnTo>
                  <a:cubicBezTo>
                    <a:pt x="118" y="3238"/>
                    <a:pt x="165" y="3267"/>
                    <a:pt x="216" y="3267"/>
                  </a:cubicBezTo>
                  <a:cubicBezTo>
                    <a:pt x="273" y="3267"/>
                    <a:pt x="335" y="3229"/>
                    <a:pt x="335" y="3158"/>
                  </a:cubicBezTo>
                  <a:lnTo>
                    <a:pt x="101" y="1"/>
                  </a:lnTo>
                  <a:close/>
                </a:path>
              </a:pathLst>
            </a:custGeom>
            <a:solidFill>
              <a:srgbClr val="B5B5B5"/>
            </a:solidFill>
            <a:ln>
              <a:noFill/>
            </a:ln>
          </p:spPr>
          <p:txBody>
            <a:bodyPr spcFirstLastPara="1" wrap="square" lIns="121900" tIns="121900" rIns="121900" bIns="121900" anchor="ctr" anchorCtr="0">
              <a:noAutofit/>
            </a:bodyPr>
            <a:lstStyle/>
            <a:p>
              <a:endParaRPr sz="2400"/>
            </a:p>
          </p:txBody>
        </p:sp>
        <p:sp>
          <p:nvSpPr>
            <p:cNvPr id="520" name="Google Shape;520;p38"/>
            <p:cNvSpPr/>
            <p:nvPr/>
          </p:nvSpPr>
          <p:spPr>
            <a:xfrm>
              <a:off x="5542035" y="2055762"/>
              <a:ext cx="621738" cy="437515"/>
            </a:xfrm>
            <a:custGeom>
              <a:avLst/>
              <a:gdLst/>
              <a:ahLst/>
              <a:cxnLst/>
              <a:rect l="l" t="t" r="r" b="b"/>
              <a:pathLst>
                <a:path w="19399" h="13651" extrusionOk="0">
                  <a:moveTo>
                    <a:pt x="18179" y="0"/>
                  </a:moveTo>
                  <a:cubicBezTo>
                    <a:pt x="18179" y="0"/>
                    <a:pt x="8204" y="5464"/>
                    <a:pt x="5080" y="7151"/>
                  </a:cubicBezTo>
                  <a:cubicBezTo>
                    <a:pt x="1939" y="8822"/>
                    <a:pt x="0" y="12197"/>
                    <a:pt x="4228" y="13534"/>
                  </a:cubicBezTo>
                  <a:cubicBezTo>
                    <a:pt x="4477" y="13613"/>
                    <a:pt x="4743" y="13650"/>
                    <a:pt x="5025" y="13650"/>
                  </a:cubicBezTo>
                  <a:cubicBezTo>
                    <a:pt x="9938" y="13650"/>
                    <a:pt x="19399" y="2306"/>
                    <a:pt x="19399" y="2306"/>
                  </a:cubicBezTo>
                  <a:lnTo>
                    <a:pt x="18179" y="0"/>
                  </a:ln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21" name="Google Shape;521;p38"/>
            <p:cNvSpPr/>
            <p:nvPr/>
          </p:nvSpPr>
          <p:spPr>
            <a:xfrm>
              <a:off x="5247496" y="1992592"/>
              <a:ext cx="491647" cy="500172"/>
            </a:xfrm>
            <a:custGeom>
              <a:avLst/>
              <a:gdLst/>
              <a:ahLst/>
              <a:cxnLst/>
              <a:rect l="l" t="t" r="r" b="b"/>
              <a:pathLst>
                <a:path w="15340" h="15606" extrusionOk="0">
                  <a:moveTo>
                    <a:pt x="3604" y="0"/>
                  </a:moveTo>
                  <a:cubicBezTo>
                    <a:pt x="3475" y="0"/>
                    <a:pt x="3365" y="22"/>
                    <a:pt x="3275" y="66"/>
                  </a:cubicBezTo>
                  <a:cubicBezTo>
                    <a:pt x="1137" y="1119"/>
                    <a:pt x="1" y="4110"/>
                    <a:pt x="1638" y="6867"/>
                  </a:cubicBezTo>
                  <a:cubicBezTo>
                    <a:pt x="3275" y="9624"/>
                    <a:pt x="7887" y="13968"/>
                    <a:pt x="10728" y="15605"/>
                  </a:cubicBezTo>
                  <a:cubicBezTo>
                    <a:pt x="12265" y="13166"/>
                    <a:pt x="15339" y="7819"/>
                    <a:pt x="15339" y="7819"/>
                  </a:cubicBezTo>
                  <a:cubicBezTo>
                    <a:pt x="15339" y="7819"/>
                    <a:pt x="6071" y="0"/>
                    <a:pt x="3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2" name="Google Shape;522;p38"/>
            <p:cNvSpPr/>
            <p:nvPr/>
          </p:nvSpPr>
          <p:spPr>
            <a:xfrm>
              <a:off x="5431719" y="1392936"/>
              <a:ext cx="579464" cy="510653"/>
            </a:xfrm>
            <a:custGeom>
              <a:avLst/>
              <a:gdLst/>
              <a:ahLst/>
              <a:cxnLst/>
              <a:rect l="l" t="t" r="r" b="b"/>
              <a:pathLst>
                <a:path w="18080" h="15933" extrusionOk="0">
                  <a:moveTo>
                    <a:pt x="12671" y="0"/>
                  </a:moveTo>
                  <a:cubicBezTo>
                    <a:pt x="12332" y="0"/>
                    <a:pt x="11980" y="72"/>
                    <a:pt x="11630" y="230"/>
                  </a:cubicBezTo>
                  <a:cubicBezTo>
                    <a:pt x="11195" y="430"/>
                    <a:pt x="11028" y="798"/>
                    <a:pt x="10660" y="1099"/>
                  </a:cubicBezTo>
                  <a:cubicBezTo>
                    <a:pt x="10106" y="602"/>
                    <a:pt x="9391" y="337"/>
                    <a:pt x="8660" y="337"/>
                  </a:cubicBezTo>
                  <a:cubicBezTo>
                    <a:pt x="8334" y="337"/>
                    <a:pt x="8005" y="389"/>
                    <a:pt x="7686" y="497"/>
                  </a:cubicBezTo>
                  <a:cubicBezTo>
                    <a:pt x="6667" y="848"/>
                    <a:pt x="5915" y="1734"/>
                    <a:pt x="5731" y="2803"/>
                  </a:cubicBezTo>
                  <a:cubicBezTo>
                    <a:pt x="5371" y="2424"/>
                    <a:pt x="4845" y="2233"/>
                    <a:pt x="4314" y="2233"/>
                  </a:cubicBezTo>
                  <a:cubicBezTo>
                    <a:pt x="3908" y="2233"/>
                    <a:pt x="3498" y="2345"/>
                    <a:pt x="3158" y="2569"/>
                  </a:cubicBezTo>
                  <a:cubicBezTo>
                    <a:pt x="2373" y="3121"/>
                    <a:pt x="1955" y="4073"/>
                    <a:pt x="2072" y="5042"/>
                  </a:cubicBezTo>
                  <a:cubicBezTo>
                    <a:pt x="1253" y="5142"/>
                    <a:pt x="552" y="5744"/>
                    <a:pt x="351" y="6562"/>
                  </a:cubicBezTo>
                  <a:cubicBezTo>
                    <a:pt x="201" y="7398"/>
                    <a:pt x="568" y="8250"/>
                    <a:pt x="1270" y="8718"/>
                  </a:cubicBezTo>
                  <a:cubicBezTo>
                    <a:pt x="518" y="9269"/>
                    <a:pt x="0" y="10656"/>
                    <a:pt x="568" y="11525"/>
                  </a:cubicBezTo>
                  <a:cubicBezTo>
                    <a:pt x="1061" y="12287"/>
                    <a:pt x="2288" y="12608"/>
                    <a:pt x="3211" y="12608"/>
                  </a:cubicBezTo>
                  <a:cubicBezTo>
                    <a:pt x="3321" y="12608"/>
                    <a:pt x="3426" y="12603"/>
                    <a:pt x="3526" y="12594"/>
                  </a:cubicBezTo>
                  <a:lnTo>
                    <a:pt x="3526" y="12594"/>
                  </a:lnTo>
                  <a:cubicBezTo>
                    <a:pt x="3292" y="13563"/>
                    <a:pt x="4061" y="14365"/>
                    <a:pt x="4980" y="14532"/>
                  </a:cubicBezTo>
                  <a:cubicBezTo>
                    <a:pt x="5095" y="14553"/>
                    <a:pt x="5212" y="14563"/>
                    <a:pt x="5328" y="14563"/>
                  </a:cubicBezTo>
                  <a:cubicBezTo>
                    <a:pt x="5780" y="14563"/>
                    <a:pt x="6221" y="14411"/>
                    <a:pt x="6567" y="14131"/>
                  </a:cubicBezTo>
                  <a:cubicBezTo>
                    <a:pt x="6634" y="14215"/>
                    <a:pt x="6684" y="14315"/>
                    <a:pt x="6751" y="14399"/>
                  </a:cubicBezTo>
                  <a:cubicBezTo>
                    <a:pt x="7205" y="15061"/>
                    <a:pt x="7795" y="15425"/>
                    <a:pt x="8446" y="15425"/>
                  </a:cubicBezTo>
                  <a:cubicBezTo>
                    <a:pt x="8895" y="15425"/>
                    <a:pt x="9374" y="15252"/>
                    <a:pt x="9858" y="14883"/>
                  </a:cubicBezTo>
                  <a:cubicBezTo>
                    <a:pt x="10176" y="15533"/>
                    <a:pt x="10830" y="15933"/>
                    <a:pt x="11541" y="15933"/>
                  </a:cubicBezTo>
                  <a:cubicBezTo>
                    <a:pt x="11653" y="15933"/>
                    <a:pt x="11766" y="15923"/>
                    <a:pt x="11880" y="15903"/>
                  </a:cubicBezTo>
                  <a:cubicBezTo>
                    <a:pt x="12665" y="15752"/>
                    <a:pt x="13467" y="15234"/>
                    <a:pt x="13501" y="14432"/>
                  </a:cubicBezTo>
                  <a:cubicBezTo>
                    <a:pt x="13761" y="14537"/>
                    <a:pt x="14031" y="14587"/>
                    <a:pt x="14298" y="14587"/>
                  </a:cubicBezTo>
                  <a:cubicBezTo>
                    <a:pt x="15008" y="14587"/>
                    <a:pt x="15695" y="14233"/>
                    <a:pt x="16107" y="13613"/>
                  </a:cubicBezTo>
                  <a:cubicBezTo>
                    <a:pt x="16625" y="12761"/>
                    <a:pt x="16508" y="11542"/>
                    <a:pt x="15740" y="10923"/>
                  </a:cubicBezTo>
                  <a:lnTo>
                    <a:pt x="15740" y="10923"/>
                  </a:lnTo>
                  <a:cubicBezTo>
                    <a:pt x="15777" y="10925"/>
                    <a:pt x="15814" y="10926"/>
                    <a:pt x="15851" y="10926"/>
                  </a:cubicBezTo>
                  <a:cubicBezTo>
                    <a:pt x="16744" y="10926"/>
                    <a:pt x="17556" y="10353"/>
                    <a:pt x="17828" y="9486"/>
                  </a:cubicBezTo>
                  <a:cubicBezTo>
                    <a:pt x="18079" y="8601"/>
                    <a:pt x="17661" y="7364"/>
                    <a:pt x="16843" y="6947"/>
                  </a:cubicBezTo>
                  <a:cubicBezTo>
                    <a:pt x="17528" y="6278"/>
                    <a:pt x="17678" y="5209"/>
                    <a:pt x="17210" y="4374"/>
                  </a:cubicBezTo>
                  <a:cubicBezTo>
                    <a:pt x="16872" y="3749"/>
                    <a:pt x="16220" y="3378"/>
                    <a:pt x="15538" y="3378"/>
                  </a:cubicBezTo>
                  <a:cubicBezTo>
                    <a:pt x="15344" y="3378"/>
                    <a:pt x="15147" y="3408"/>
                    <a:pt x="14955" y="3471"/>
                  </a:cubicBezTo>
                  <a:cubicBezTo>
                    <a:pt x="15690" y="1736"/>
                    <a:pt x="14338" y="0"/>
                    <a:pt x="12671"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523" name="Google Shape;523;p38"/>
            <p:cNvSpPr/>
            <p:nvPr/>
          </p:nvSpPr>
          <p:spPr>
            <a:xfrm>
              <a:off x="5550593" y="1541648"/>
              <a:ext cx="348640" cy="581611"/>
            </a:xfrm>
            <a:custGeom>
              <a:avLst/>
              <a:gdLst/>
              <a:ahLst/>
              <a:cxnLst/>
              <a:rect l="l" t="t" r="r" b="b"/>
              <a:pathLst>
                <a:path w="10878" h="18147" extrusionOk="0">
                  <a:moveTo>
                    <a:pt x="9525" y="1"/>
                  </a:moveTo>
                  <a:cubicBezTo>
                    <a:pt x="9458" y="151"/>
                    <a:pt x="9525" y="636"/>
                    <a:pt x="9240" y="1120"/>
                  </a:cubicBezTo>
                  <a:cubicBezTo>
                    <a:pt x="8856" y="1789"/>
                    <a:pt x="6367" y="1555"/>
                    <a:pt x="5498" y="1872"/>
                  </a:cubicBezTo>
                  <a:cubicBezTo>
                    <a:pt x="4462" y="2223"/>
                    <a:pt x="4211" y="2474"/>
                    <a:pt x="3426" y="3159"/>
                  </a:cubicBezTo>
                  <a:cubicBezTo>
                    <a:pt x="3178" y="2197"/>
                    <a:pt x="2753" y="1617"/>
                    <a:pt x="2127" y="1617"/>
                  </a:cubicBezTo>
                  <a:cubicBezTo>
                    <a:pt x="2035" y="1617"/>
                    <a:pt x="1939" y="1629"/>
                    <a:pt x="1839" y="1655"/>
                  </a:cubicBezTo>
                  <a:cubicBezTo>
                    <a:pt x="986" y="1856"/>
                    <a:pt x="1421" y="4312"/>
                    <a:pt x="1939" y="4579"/>
                  </a:cubicBezTo>
                  <a:cubicBezTo>
                    <a:pt x="2190" y="4705"/>
                    <a:pt x="2390" y="4738"/>
                    <a:pt x="2531" y="4738"/>
                  </a:cubicBezTo>
                  <a:cubicBezTo>
                    <a:pt x="2690" y="4738"/>
                    <a:pt x="2774" y="4696"/>
                    <a:pt x="2774" y="4696"/>
                  </a:cubicBezTo>
                  <a:lnTo>
                    <a:pt x="2774" y="4696"/>
                  </a:lnTo>
                  <a:cubicBezTo>
                    <a:pt x="2774" y="4696"/>
                    <a:pt x="3092" y="8823"/>
                    <a:pt x="2707" y="9959"/>
                  </a:cubicBezTo>
                  <a:cubicBezTo>
                    <a:pt x="2323" y="11079"/>
                    <a:pt x="1187" y="11697"/>
                    <a:pt x="1" y="12081"/>
                  </a:cubicBezTo>
                  <a:cubicBezTo>
                    <a:pt x="1037" y="14003"/>
                    <a:pt x="4512" y="17512"/>
                    <a:pt x="6083" y="18146"/>
                  </a:cubicBezTo>
                  <a:cubicBezTo>
                    <a:pt x="7235" y="17862"/>
                    <a:pt x="8455" y="12148"/>
                    <a:pt x="8455" y="12148"/>
                  </a:cubicBezTo>
                  <a:cubicBezTo>
                    <a:pt x="8455" y="12148"/>
                    <a:pt x="7369" y="11964"/>
                    <a:pt x="6985" y="11547"/>
                  </a:cubicBezTo>
                  <a:cubicBezTo>
                    <a:pt x="6417" y="10928"/>
                    <a:pt x="6567" y="10143"/>
                    <a:pt x="6601" y="9842"/>
                  </a:cubicBezTo>
                  <a:cubicBezTo>
                    <a:pt x="6617" y="9580"/>
                    <a:pt x="6505" y="7936"/>
                    <a:pt x="7210" y="7936"/>
                  </a:cubicBezTo>
                  <a:cubicBezTo>
                    <a:pt x="7224" y="7936"/>
                    <a:pt x="7238" y="7936"/>
                    <a:pt x="7252" y="7938"/>
                  </a:cubicBezTo>
                  <a:cubicBezTo>
                    <a:pt x="7352" y="7938"/>
                    <a:pt x="7453" y="7954"/>
                    <a:pt x="7553" y="7971"/>
                  </a:cubicBezTo>
                  <a:cubicBezTo>
                    <a:pt x="7932" y="8043"/>
                    <a:pt x="8282" y="8079"/>
                    <a:pt x="8591" y="8079"/>
                  </a:cubicBezTo>
                  <a:cubicBezTo>
                    <a:pt x="9140" y="8079"/>
                    <a:pt x="9563" y="7967"/>
                    <a:pt x="9809" y="7754"/>
                  </a:cubicBezTo>
                  <a:cubicBezTo>
                    <a:pt x="10059" y="7537"/>
                    <a:pt x="10043" y="6584"/>
                    <a:pt x="10193" y="5682"/>
                  </a:cubicBezTo>
                  <a:cubicBezTo>
                    <a:pt x="10310" y="4997"/>
                    <a:pt x="10845" y="4930"/>
                    <a:pt x="10861" y="4696"/>
                  </a:cubicBezTo>
                  <a:cubicBezTo>
                    <a:pt x="10878" y="4128"/>
                    <a:pt x="10043" y="4663"/>
                    <a:pt x="10143" y="2323"/>
                  </a:cubicBezTo>
                  <a:cubicBezTo>
                    <a:pt x="10109" y="1037"/>
                    <a:pt x="9875" y="385"/>
                    <a:pt x="9525" y="1"/>
                  </a:cubicBezTo>
                  <a:close/>
                </a:path>
              </a:pathLst>
            </a:custGeom>
            <a:solidFill>
              <a:srgbClr val="F7A68E"/>
            </a:solidFill>
            <a:ln>
              <a:noFill/>
            </a:ln>
          </p:spPr>
          <p:txBody>
            <a:bodyPr spcFirstLastPara="1" wrap="square" lIns="121900" tIns="121900" rIns="121900" bIns="121900" anchor="ctr" anchorCtr="0">
              <a:noAutofit/>
            </a:bodyPr>
            <a:lstStyle/>
            <a:p>
              <a:endParaRPr sz="2400"/>
            </a:p>
          </p:txBody>
        </p:sp>
        <p:sp>
          <p:nvSpPr>
            <p:cNvPr id="524" name="Google Shape;524;p38"/>
            <p:cNvSpPr/>
            <p:nvPr/>
          </p:nvSpPr>
          <p:spPr>
            <a:xfrm>
              <a:off x="5550593" y="1668566"/>
              <a:ext cx="271015" cy="454693"/>
            </a:xfrm>
            <a:custGeom>
              <a:avLst/>
              <a:gdLst/>
              <a:ahLst/>
              <a:cxnLst/>
              <a:rect l="l" t="t" r="r" b="b"/>
              <a:pathLst>
                <a:path w="8456" h="14187" extrusionOk="0">
                  <a:moveTo>
                    <a:pt x="3292" y="1"/>
                  </a:moveTo>
                  <a:cubicBezTo>
                    <a:pt x="3175" y="619"/>
                    <a:pt x="2774" y="736"/>
                    <a:pt x="2774" y="736"/>
                  </a:cubicBezTo>
                  <a:cubicBezTo>
                    <a:pt x="2774" y="736"/>
                    <a:pt x="3092" y="4863"/>
                    <a:pt x="2707" y="5999"/>
                  </a:cubicBezTo>
                  <a:cubicBezTo>
                    <a:pt x="2323" y="7119"/>
                    <a:pt x="1187" y="7737"/>
                    <a:pt x="1" y="8121"/>
                  </a:cubicBezTo>
                  <a:cubicBezTo>
                    <a:pt x="1037" y="10043"/>
                    <a:pt x="4512" y="13552"/>
                    <a:pt x="6083" y="14186"/>
                  </a:cubicBezTo>
                  <a:cubicBezTo>
                    <a:pt x="7235" y="13902"/>
                    <a:pt x="8455" y="8188"/>
                    <a:pt x="8455" y="8188"/>
                  </a:cubicBezTo>
                  <a:cubicBezTo>
                    <a:pt x="8455" y="8188"/>
                    <a:pt x="7319" y="8054"/>
                    <a:pt x="6985" y="7587"/>
                  </a:cubicBezTo>
                  <a:cubicBezTo>
                    <a:pt x="6550" y="6985"/>
                    <a:pt x="6567" y="6183"/>
                    <a:pt x="6601" y="5882"/>
                  </a:cubicBezTo>
                  <a:cubicBezTo>
                    <a:pt x="6617" y="5620"/>
                    <a:pt x="6505" y="3976"/>
                    <a:pt x="7210" y="3976"/>
                  </a:cubicBezTo>
                  <a:cubicBezTo>
                    <a:pt x="7224" y="3976"/>
                    <a:pt x="7238" y="3976"/>
                    <a:pt x="7252" y="3978"/>
                  </a:cubicBezTo>
                  <a:cubicBezTo>
                    <a:pt x="6433" y="3827"/>
                    <a:pt x="4245" y="3226"/>
                    <a:pt x="3459" y="770"/>
                  </a:cubicBezTo>
                  <a:cubicBezTo>
                    <a:pt x="3426" y="586"/>
                    <a:pt x="3359" y="352"/>
                    <a:pt x="3292"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525" name="Google Shape;525;p38"/>
            <p:cNvSpPr/>
            <p:nvPr/>
          </p:nvSpPr>
          <p:spPr>
            <a:xfrm>
              <a:off x="5609501" y="1610684"/>
              <a:ext cx="38043" cy="61664"/>
            </a:xfrm>
            <a:custGeom>
              <a:avLst/>
              <a:gdLst/>
              <a:ahLst/>
              <a:cxnLst/>
              <a:rect l="l" t="t" r="r" b="b"/>
              <a:pathLst>
                <a:path w="1187" h="1924" extrusionOk="0">
                  <a:moveTo>
                    <a:pt x="260" y="1"/>
                  </a:moveTo>
                  <a:cubicBezTo>
                    <a:pt x="96" y="1"/>
                    <a:pt x="1" y="103"/>
                    <a:pt x="1" y="103"/>
                  </a:cubicBezTo>
                  <a:cubicBezTo>
                    <a:pt x="7" y="102"/>
                    <a:pt x="13" y="102"/>
                    <a:pt x="19" y="102"/>
                  </a:cubicBezTo>
                  <a:cubicBezTo>
                    <a:pt x="620" y="102"/>
                    <a:pt x="702" y="905"/>
                    <a:pt x="702" y="905"/>
                  </a:cubicBezTo>
                  <a:cubicBezTo>
                    <a:pt x="619" y="921"/>
                    <a:pt x="535" y="938"/>
                    <a:pt x="468" y="955"/>
                  </a:cubicBezTo>
                  <a:cubicBezTo>
                    <a:pt x="101" y="1038"/>
                    <a:pt x="134" y="1924"/>
                    <a:pt x="652" y="1924"/>
                  </a:cubicBezTo>
                  <a:cubicBezTo>
                    <a:pt x="1187" y="1924"/>
                    <a:pt x="1120" y="504"/>
                    <a:pt x="602" y="136"/>
                  </a:cubicBezTo>
                  <a:cubicBezTo>
                    <a:pt x="469" y="33"/>
                    <a:pt x="354" y="1"/>
                    <a:pt x="260" y="1"/>
                  </a:cubicBezTo>
                  <a:close/>
                </a:path>
              </a:pathLst>
            </a:custGeom>
            <a:solidFill>
              <a:srgbClr val="F37B59"/>
            </a:solidFill>
            <a:ln>
              <a:noFill/>
            </a:ln>
          </p:spPr>
          <p:txBody>
            <a:bodyPr spcFirstLastPara="1" wrap="square" lIns="121900" tIns="121900" rIns="121900" bIns="121900" anchor="ctr" anchorCtr="0">
              <a:noAutofit/>
            </a:bodyPr>
            <a:lstStyle/>
            <a:p>
              <a:endParaRPr sz="2400"/>
            </a:p>
          </p:txBody>
        </p:sp>
        <p:sp>
          <p:nvSpPr>
            <p:cNvPr id="526" name="Google Shape;526;p38"/>
            <p:cNvSpPr/>
            <p:nvPr/>
          </p:nvSpPr>
          <p:spPr>
            <a:xfrm>
              <a:off x="5825325" y="1632157"/>
              <a:ext cx="27851" cy="27339"/>
            </a:xfrm>
            <a:custGeom>
              <a:avLst/>
              <a:gdLst/>
              <a:ahLst/>
              <a:cxnLst/>
              <a:rect l="l" t="t" r="r" b="b"/>
              <a:pathLst>
                <a:path w="869" h="853" extrusionOk="0">
                  <a:moveTo>
                    <a:pt x="435" y="1"/>
                  </a:moveTo>
                  <a:cubicBezTo>
                    <a:pt x="368" y="1"/>
                    <a:pt x="301" y="17"/>
                    <a:pt x="234" y="51"/>
                  </a:cubicBezTo>
                  <a:cubicBezTo>
                    <a:pt x="201" y="68"/>
                    <a:pt x="167" y="101"/>
                    <a:pt x="134" y="118"/>
                  </a:cubicBezTo>
                  <a:cubicBezTo>
                    <a:pt x="84" y="168"/>
                    <a:pt x="50" y="235"/>
                    <a:pt x="17" y="318"/>
                  </a:cubicBezTo>
                  <a:cubicBezTo>
                    <a:pt x="17" y="352"/>
                    <a:pt x="17" y="385"/>
                    <a:pt x="0" y="418"/>
                  </a:cubicBezTo>
                  <a:cubicBezTo>
                    <a:pt x="17" y="535"/>
                    <a:pt x="50" y="636"/>
                    <a:pt x="117" y="719"/>
                  </a:cubicBezTo>
                  <a:cubicBezTo>
                    <a:pt x="201" y="803"/>
                    <a:pt x="318" y="853"/>
                    <a:pt x="418" y="853"/>
                  </a:cubicBezTo>
                  <a:cubicBezTo>
                    <a:pt x="501" y="853"/>
                    <a:pt x="568" y="836"/>
                    <a:pt x="635" y="803"/>
                  </a:cubicBezTo>
                  <a:cubicBezTo>
                    <a:pt x="668" y="786"/>
                    <a:pt x="702" y="753"/>
                    <a:pt x="735" y="736"/>
                  </a:cubicBezTo>
                  <a:cubicBezTo>
                    <a:pt x="785" y="686"/>
                    <a:pt x="819" y="619"/>
                    <a:pt x="852" y="552"/>
                  </a:cubicBezTo>
                  <a:cubicBezTo>
                    <a:pt x="852" y="502"/>
                    <a:pt x="852" y="469"/>
                    <a:pt x="852" y="435"/>
                  </a:cubicBezTo>
                  <a:cubicBezTo>
                    <a:pt x="869" y="385"/>
                    <a:pt x="852" y="335"/>
                    <a:pt x="836" y="285"/>
                  </a:cubicBezTo>
                  <a:cubicBezTo>
                    <a:pt x="769" y="118"/>
                    <a:pt x="618" y="1"/>
                    <a:pt x="435"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527" name="Google Shape;527;p38"/>
            <p:cNvSpPr/>
            <p:nvPr/>
          </p:nvSpPr>
          <p:spPr>
            <a:xfrm>
              <a:off x="5807121" y="1718372"/>
              <a:ext cx="56248" cy="26537"/>
            </a:xfrm>
            <a:custGeom>
              <a:avLst/>
              <a:gdLst/>
              <a:ahLst/>
              <a:cxnLst/>
              <a:rect l="l" t="t" r="r" b="b"/>
              <a:pathLst>
                <a:path w="1755" h="828" extrusionOk="0">
                  <a:moveTo>
                    <a:pt x="0" y="1"/>
                  </a:moveTo>
                  <a:lnTo>
                    <a:pt x="0" y="1"/>
                  </a:lnTo>
                  <a:cubicBezTo>
                    <a:pt x="50" y="419"/>
                    <a:pt x="368" y="753"/>
                    <a:pt x="785" y="820"/>
                  </a:cubicBezTo>
                  <a:cubicBezTo>
                    <a:pt x="822" y="825"/>
                    <a:pt x="858" y="827"/>
                    <a:pt x="894" y="827"/>
                  </a:cubicBezTo>
                  <a:cubicBezTo>
                    <a:pt x="1404" y="827"/>
                    <a:pt x="1754" y="302"/>
                    <a:pt x="1754" y="302"/>
                  </a:cubicBezTo>
                  <a:cubicBezTo>
                    <a:pt x="1754" y="302"/>
                    <a:pt x="1370" y="285"/>
                    <a:pt x="852" y="218"/>
                  </a:cubicBezTo>
                  <a:cubicBezTo>
                    <a:pt x="568" y="185"/>
                    <a:pt x="284" y="101"/>
                    <a:pt x="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28" name="Google Shape;528;p38"/>
            <p:cNvSpPr/>
            <p:nvPr/>
          </p:nvSpPr>
          <p:spPr>
            <a:xfrm>
              <a:off x="5811928" y="1604851"/>
              <a:ext cx="43941" cy="21441"/>
            </a:xfrm>
            <a:custGeom>
              <a:avLst/>
              <a:gdLst/>
              <a:ahLst/>
              <a:cxnLst/>
              <a:rect l="l" t="t" r="r" b="b"/>
              <a:pathLst>
                <a:path w="1371" h="669" extrusionOk="0">
                  <a:moveTo>
                    <a:pt x="685" y="1"/>
                  </a:moveTo>
                  <a:cubicBezTo>
                    <a:pt x="218" y="17"/>
                    <a:pt x="0" y="669"/>
                    <a:pt x="0" y="669"/>
                  </a:cubicBezTo>
                  <a:cubicBezTo>
                    <a:pt x="218" y="535"/>
                    <a:pt x="452" y="452"/>
                    <a:pt x="685" y="385"/>
                  </a:cubicBezTo>
                  <a:cubicBezTo>
                    <a:pt x="763" y="374"/>
                    <a:pt x="841" y="368"/>
                    <a:pt x="919" y="368"/>
                  </a:cubicBezTo>
                  <a:cubicBezTo>
                    <a:pt x="1073" y="368"/>
                    <a:pt x="1226" y="390"/>
                    <a:pt x="1371" y="435"/>
                  </a:cubicBezTo>
                  <a:cubicBezTo>
                    <a:pt x="1371" y="435"/>
                    <a:pt x="1053" y="1"/>
                    <a:pt x="685" y="1"/>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E24464-0CF0-4F00-8CAD-3A158FD7E8D1}"/>
              </a:ext>
            </a:extLst>
          </p:cNvPr>
          <p:cNvSpPr>
            <a:spLocks noGrp="1"/>
          </p:cNvSpPr>
          <p:nvPr>
            <p:ph type="title"/>
          </p:nvPr>
        </p:nvSpPr>
        <p:spPr/>
        <p:txBody>
          <a:bodyPr/>
          <a:lstStyle/>
          <a:p>
            <a:r>
              <a:rPr lang="fr-MA" dirty="0"/>
              <a:t>à propos de SONASID</a:t>
            </a:r>
          </a:p>
        </p:txBody>
      </p:sp>
      <p:sp>
        <p:nvSpPr>
          <p:cNvPr id="3" name="Titre 2">
            <a:extLst>
              <a:ext uri="{FF2B5EF4-FFF2-40B4-BE49-F238E27FC236}">
                <a16:creationId xmlns:a16="http://schemas.microsoft.com/office/drawing/2014/main" id="{87C6443A-776B-4A34-98F2-38A25AD4F847}"/>
              </a:ext>
            </a:extLst>
          </p:cNvPr>
          <p:cNvSpPr>
            <a:spLocks noGrp="1"/>
          </p:cNvSpPr>
          <p:nvPr>
            <p:ph type="title" idx="2"/>
          </p:nvPr>
        </p:nvSpPr>
        <p:spPr/>
        <p:txBody>
          <a:bodyPr/>
          <a:lstStyle/>
          <a:p>
            <a:r>
              <a:rPr lang="fr-MA" dirty="0"/>
              <a:t>02</a:t>
            </a:r>
          </a:p>
        </p:txBody>
      </p:sp>
      <p:grpSp>
        <p:nvGrpSpPr>
          <p:cNvPr id="5" name="Google Shape;1798;p64">
            <a:extLst>
              <a:ext uri="{FF2B5EF4-FFF2-40B4-BE49-F238E27FC236}">
                <a16:creationId xmlns:a16="http://schemas.microsoft.com/office/drawing/2014/main" id="{17AF09B6-D861-4206-869D-EA45A10AEBFA}"/>
              </a:ext>
            </a:extLst>
          </p:cNvPr>
          <p:cNvGrpSpPr/>
          <p:nvPr/>
        </p:nvGrpSpPr>
        <p:grpSpPr>
          <a:xfrm>
            <a:off x="1665211" y="983233"/>
            <a:ext cx="2588100" cy="5238775"/>
            <a:chOff x="2507125" y="238100"/>
            <a:chExt cx="2588100" cy="5238775"/>
          </a:xfrm>
        </p:grpSpPr>
        <p:sp>
          <p:nvSpPr>
            <p:cNvPr id="6" name="Google Shape;1799;p64">
              <a:extLst>
                <a:ext uri="{FF2B5EF4-FFF2-40B4-BE49-F238E27FC236}">
                  <a16:creationId xmlns:a16="http://schemas.microsoft.com/office/drawing/2014/main" id="{36DA008B-7113-48B5-8C26-F45E87239E15}"/>
                </a:ext>
              </a:extLst>
            </p:cNvPr>
            <p:cNvSpPr/>
            <p:nvPr/>
          </p:nvSpPr>
          <p:spPr>
            <a:xfrm>
              <a:off x="3798025" y="260400"/>
              <a:ext cx="689850" cy="1216925"/>
            </a:xfrm>
            <a:custGeom>
              <a:avLst/>
              <a:gdLst/>
              <a:ahLst/>
              <a:cxnLst/>
              <a:rect l="l" t="t" r="r" b="b"/>
              <a:pathLst>
                <a:path w="27594" h="48677" extrusionOk="0">
                  <a:moveTo>
                    <a:pt x="12485" y="1"/>
                  </a:moveTo>
                  <a:cubicBezTo>
                    <a:pt x="8453" y="1"/>
                    <a:pt x="4728" y="2644"/>
                    <a:pt x="3322" y="6638"/>
                  </a:cubicBezTo>
                  <a:cubicBezTo>
                    <a:pt x="2799" y="8185"/>
                    <a:pt x="2458" y="9800"/>
                    <a:pt x="2321" y="11461"/>
                  </a:cubicBezTo>
                  <a:cubicBezTo>
                    <a:pt x="2162" y="13258"/>
                    <a:pt x="1843" y="15010"/>
                    <a:pt x="547" y="16420"/>
                  </a:cubicBezTo>
                  <a:cubicBezTo>
                    <a:pt x="342" y="16647"/>
                    <a:pt x="183" y="16898"/>
                    <a:pt x="69" y="17171"/>
                  </a:cubicBezTo>
                  <a:cubicBezTo>
                    <a:pt x="1" y="17421"/>
                    <a:pt x="183" y="17694"/>
                    <a:pt x="456" y="17694"/>
                  </a:cubicBezTo>
                  <a:cubicBezTo>
                    <a:pt x="797" y="17648"/>
                    <a:pt x="1138" y="17580"/>
                    <a:pt x="1479" y="17512"/>
                  </a:cubicBezTo>
                  <a:cubicBezTo>
                    <a:pt x="1810" y="17441"/>
                    <a:pt x="2038" y="17393"/>
                    <a:pt x="2203" y="17393"/>
                  </a:cubicBezTo>
                  <a:cubicBezTo>
                    <a:pt x="2570" y="17393"/>
                    <a:pt x="2619" y="17636"/>
                    <a:pt x="2776" y="18422"/>
                  </a:cubicBezTo>
                  <a:cubicBezTo>
                    <a:pt x="2981" y="19445"/>
                    <a:pt x="3208" y="20469"/>
                    <a:pt x="3413" y="21493"/>
                  </a:cubicBezTo>
                  <a:cubicBezTo>
                    <a:pt x="3686" y="22766"/>
                    <a:pt x="4050" y="23381"/>
                    <a:pt x="5074" y="24154"/>
                  </a:cubicBezTo>
                  <a:cubicBezTo>
                    <a:pt x="5910" y="24790"/>
                    <a:pt x="6673" y="24823"/>
                    <a:pt x="7580" y="24823"/>
                  </a:cubicBezTo>
                  <a:cubicBezTo>
                    <a:pt x="7683" y="24823"/>
                    <a:pt x="7789" y="24822"/>
                    <a:pt x="7896" y="24822"/>
                  </a:cubicBezTo>
                  <a:cubicBezTo>
                    <a:pt x="8127" y="24822"/>
                    <a:pt x="8368" y="24824"/>
                    <a:pt x="8622" y="24836"/>
                  </a:cubicBezTo>
                  <a:cubicBezTo>
                    <a:pt x="8736" y="24859"/>
                    <a:pt x="8827" y="24859"/>
                    <a:pt x="8918" y="24859"/>
                  </a:cubicBezTo>
                  <a:cubicBezTo>
                    <a:pt x="9737" y="24950"/>
                    <a:pt x="9759" y="24927"/>
                    <a:pt x="9850" y="25701"/>
                  </a:cubicBezTo>
                  <a:cubicBezTo>
                    <a:pt x="9964" y="26633"/>
                    <a:pt x="9987" y="29295"/>
                    <a:pt x="10123" y="30228"/>
                  </a:cubicBezTo>
                  <a:cubicBezTo>
                    <a:pt x="10237" y="30978"/>
                    <a:pt x="10078" y="31501"/>
                    <a:pt x="9373" y="31820"/>
                  </a:cubicBezTo>
                  <a:cubicBezTo>
                    <a:pt x="8986" y="32002"/>
                    <a:pt x="8941" y="32343"/>
                    <a:pt x="9077" y="32730"/>
                  </a:cubicBezTo>
                  <a:cubicBezTo>
                    <a:pt x="9145" y="32957"/>
                    <a:pt x="9214" y="33208"/>
                    <a:pt x="9282" y="33435"/>
                  </a:cubicBezTo>
                  <a:cubicBezTo>
                    <a:pt x="10123" y="36142"/>
                    <a:pt x="10942" y="38872"/>
                    <a:pt x="11830" y="41579"/>
                  </a:cubicBezTo>
                  <a:cubicBezTo>
                    <a:pt x="12489" y="43671"/>
                    <a:pt x="13217" y="45741"/>
                    <a:pt x="13945" y="47811"/>
                  </a:cubicBezTo>
                  <a:cubicBezTo>
                    <a:pt x="14059" y="48153"/>
                    <a:pt x="14104" y="48676"/>
                    <a:pt x="14605" y="48676"/>
                  </a:cubicBezTo>
                  <a:cubicBezTo>
                    <a:pt x="14615" y="48676"/>
                    <a:pt x="14625" y="48677"/>
                    <a:pt x="14635" y="48677"/>
                  </a:cubicBezTo>
                  <a:cubicBezTo>
                    <a:pt x="15020" y="48677"/>
                    <a:pt x="15133" y="48259"/>
                    <a:pt x="15310" y="47993"/>
                  </a:cubicBezTo>
                  <a:cubicBezTo>
                    <a:pt x="17198" y="45036"/>
                    <a:pt x="19313" y="42261"/>
                    <a:pt x="21611" y="39622"/>
                  </a:cubicBezTo>
                  <a:cubicBezTo>
                    <a:pt x="22111" y="39076"/>
                    <a:pt x="22589" y="38508"/>
                    <a:pt x="23067" y="37916"/>
                  </a:cubicBezTo>
                  <a:cubicBezTo>
                    <a:pt x="24318" y="36301"/>
                    <a:pt x="25546" y="34663"/>
                    <a:pt x="26797" y="33048"/>
                  </a:cubicBezTo>
                  <a:cubicBezTo>
                    <a:pt x="27025" y="32753"/>
                    <a:pt x="27594" y="31729"/>
                    <a:pt x="27252" y="31547"/>
                  </a:cubicBezTo>
                  <a:cubicBezTo>
                    <a:pt x="26934" y="31388"/>
                    <a:pt x="26160" y="30819"/>
                    <a:pt x="25842" y="30705"/>
                  </a:cubicBezTo>
                  <a:cubicBezTo>
                    <a:pt x="24773" y="30273"/>
                    <a:pt x="23271" y="30910"/>
                    <a:pt x="22999" y="29841"/>
                  </a:cubicBezTo>
                  <a:cubicBezTo>
                    <a:pt x="22862" y="29363"/>
                    <a:pt x="22453" y="28635"/>
                    <a:pt x="22430" y="28135"/>
                  </a:cubicBezTo>
                  <a:cubicBezTo>
                    <a:pt x="22225" y="25291"/>
                    <a:pt x="22020" y="22721"/>
                    <a:pt x="21861" y="19900"/>
                  </a:cubicBezTo>
                  <a:cubicBezTo>
                    <a:pt x="21702" y="17512"/>
                    <a:pt x="22635" y="14828"/>
                    <a:pt x="22544" y="12416"/>
                  </a:cubicBezTo>
                  <a:cubicBezTo>
                    <a:pt x="22475" y="10233"/>
                    <a:pt x="22043" y="8049"/>
                    <a:pt x="21224" y="6001"/>
                  </a:cubicBezTo>
                  <a:cubicBezTo>
                    <a:pt x="19905" y="2703"/>
                    <a:pt x="17471" y="656"/>
                    <a:pt x="13900" y="110"/>
                  </a:cubicBezTo>
                  <a:cubicBezTo>
                    <a:pt x="13426" y="36"/>
                    <a:pt x="12953" y="1"/>
                    <a:pt x="12485" y="1"/>
                  </a:cubicBezTo>
                  <a:close/>
                </a:path>
              </a:pathLst>
            </a:custGeom>
            <a:solidFill>
              <a:srgbClr val="F7A68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800;p64">
              <a:extLst>
                <a:ext uri="{FF2B5EF4-FFF2-40B4-BE49-F238E27FC236}">
                  <a16:creationId xmlns:a16="http://schemas.microsoft.com/office/drawing/2014/main" id="{5DBFE71F-40F8-46D0-A7D6-1CEA4883DC02}"/>
                </a:ext>
              </a:extLst>
            </p:cNvPr>
            <p:cNvSpPr/>
            <p:nvPr/>
          </p:nvSpPr>
          <p:spPr>
            <a:xfrm>
              <a:off x="3780975" y="238100"/>
              <a:ext cx="660825" cy="533125"/>
            </a:xfrm>
            <a:custGeom>
              <a:avLst/>
              <a:gdLst/>
              <a:ahLst/>
              <a:cxnLst/>
              <a:rect l="l" t="t" r="r" b="b"/>
              <a:pathLst>
                <a:path w="26433" h="21325" extrusionOk="0">
                  <a:moveTo>
                    <a:pt x="16077" y="1"/>
                  </a:moveTo>
                  <a:cubicBezTo>
                    <a:pt x="16049" y="1"/>
                    <a:pt x="16020" y="1"/>
                    <a:pt x="15992" y="1"/>
                  </a:cubicBezTo>
                  <a:cubicBezTo>
                    <a:pt x="12966" y="24"/>
                    <a:pt x="9918" y="69"/>
                    <a:pt x="6893" y="92"/>
                  </a:cubicBezTo>
                  <a:cubicBezTo>
                    <a:pt x="6837" y="91"/>
                    <a:pt x="6781" y="91"/>
                    <a:pt x="6725" y="91"/>
                  </a:cubicBezTo>
                  <a:cubicBezTo>
                    <a:pt x="5327" y="91"/>
                    <a:pt x="3952" y="364"/>
                    <a:pt x="2662" y="911"/>
                  </a:cubicBezTo>
                  <a:cubicBezTo>
                    <a:pt x="1001" y="1639"/>
                    <a:pt x="114" y="2913"/>
                    <a:pt x="46" y="4732"/>
                  </a:cubicBezTo>
                  <a:cubicBezTo>
                    <a:pt x="0" y="5961"/>
                    <a:pt x="410" y="7144"/>
                    <a:pt x="1183" y="8054"/>
                  </a:cubicBezTo>
                  <a:cubicBezTo>
                    <a:pt x="2457" y="9623"/>
                    <a:pt x="4186" y="10328"/>
                    <a:pt x="6165" y="10397"/>
                  </a:cubicBezTo>
                  <a:cubicBezTo>
                    <a:pt x="6240" y="10398"/>
                    <a:pt x="6315" y="10399"/>
                    <a:pt x="6389" y="10399"/>
                  </a:cubicBezTo>
                  <a:cubicBezTo>
                    <a:pt x="7657" y="10399"/>
                    <a:pt x="8921" y="10217"/>
                    <a:pt x="10146" y="9873"/>
                  </a:cubicBezTo>
                  <a:cubicBezTo>
                    <a:pt x="10350" y="9822"/>
                    <a:pt x="10568" y="9720"/>
                    <a:pt x="10798" y="9720"/>
                  </a:cubicBezTo>
                  <a:cubicBezTo>
                    <a:pt x="10875" y="9720"/>
                    <a:pt x="10953" y="9731"/>
                    <a:pt x="11033" y="9760"/>
                  </a:cubicBezTo>
                  <a:cubicBezTo>
                    <a:pt x="11306" y="10192"/>
                    <a:pt x="11283" y="10715"/>
                    <a:pt x="11351" y="11193"/>
                  </a:cubicBezTo>
                  <a:cubicBezTo>
                    <a:pt x="11488" y="12080"/>
                    <a:pt x="11579" y="12967"/>
                    <a:pt x="11693" y="13854"/>
                  </a:cubicBezTo>
                  <a:cubicBezTo>
                    <a:pt x="11715" y="14104"/>
                    <a:pt x="11761" y="14355"/>
                    <a:pt x="11829" y="14582"/>
                  </a:cubicBezTo>
                  <a:cubicBezTo>
                    <a:pt x="11870" y="14906"/>
                    <a:pt x="12162" y="15139"/>
                    <a:pt x="12482" y="15139"/>
                  </a:cubicBezTo>
                  <a:cubicBezTo>
                    <a:pt x="12522" y="15139"/>
                    <a:pt x="12562" y="15136"/>
                    <a:pt x="12602" y="15128"/>
                  </a:cubicBezTo>
                  <a:cubicBezTo>
                    <a:pt x="12739" y="15105"/>
                    <a:pt x="12898" y="15083"/>
                    <a:pt x="13035" y="15060"/>
                  </a:cubicBezTo>
                  <a:cubicBezTo>
                    <a:pt x="14331" y="14832"/>
                    <a:pt x="14582" y="14855"/>
                    <a:pt x="14718" y="13445"/>
                  </a:cubicBezTo>
                  <a:cubicBezTo>
                    <a:pt x="14741" y="13149"/>
                    <a:pt x="14786" y="12853"/>
                    <a:pt x="14900" y="12580"/>
                  </a:cubicBezTo>
                  <a:cubicBezTo>
                    <a:pt x="14991" y="12239"/>
                    <a:pt x="15150" y="11921"/>
                    <a:pt x="15378" y="11648"/>
                  </a:cubicBezTo>
                  <a:cubicBezTo>
                    <a:pt x="15669" y="11303"/>
                    <a:pt x="16011" y="11132"/>
                    <a:pt x="16346" y="11132"/>
                  </a:cubicBezTo>
                  <a:cubicBezTo>
                    <a:pt x="16718" y="11132"/>
                    <a:pt x="17081" y="11343"/>
                    <a:pt x="17357" y="11761"/>
                  </a:cubicBezTo>
                  <a:cubicBezTo>
                    <a:pt x="17630" y="12125"/>
                    <a:pt x="17789" y="12535"/>
                    <a:pt x="17880" y="12990"/>
                  </a:cubicBezTo>
                  <a:cubicBezTo>
                    <a:pt x="17994" y="13627"/>
                    <a:pt x="18130" y="14264"/>
                    <a:pt x="18221" y="14901"/>
                  </a:cubicBezTo>
                  <a:cubicBezTo>
                    <a:pt x="18358" y="15742"/>
                    <a:pt x="18426" y="16584"/>
                    <a:pt x="18585" y="17403"/>
                  </a:cubicBezTo>
                  <a:cubicBezTo>
                    <a:pt x="18835" y="18540"/>
                    <a:pt x="19222" y="19609"/>
                    <a:pt x="20064" y="20474"/>
                  </a:cubicBezTo>
                  <a:cubicBezTo>
                    <a:pt x="20581" y="21030"/>
                    <a:pt x="21291" y="21325"/>
                    <a:pt x="22005" y="21325"/>
                  </a:cubicBezTo>
                  <a:cubicBezTo>
                    <a:pt x="22516" y="21325"/>
                    <a:pt x="23030" y="21174"/>
                    <a:pt x="23476" y="20860"/>
                  </a:cubicBezTo>
                  <a:cubicBezTo>
                    <a:pt x="23863" y="20610"/>
                    <a:pt x="24181" y="20315"/>
                    <a:pt x="24454" y="19951"/>
                  </a:cubicBezTo>
                  <a:cubicBezTo>
                    <a:pt x="25159" y="19086"/>
                    <a:pt x="25614" y="18085"/>
                    <a:pt x="25819" y="16993"/>
                  </a:cubicBezTo>
                  <a:cubicBezTo>
                    <a:pt x="26001" y="15924"/>
                    <a:pt x="26137" y="14832"/>
                    <a:pt x="26205" y="13740"/>
                  </a:cubicBezTo>
                  <a:cubicBezTo>
                    <a:pt x="26433" y="10055"/>
                    <a:pt x="25318" y="6439"/>
                    <a:pt x="23089" y="3504"/>
                  </a:cubicBezTo>
                  <a:cubicBezTo>
                    <a:pt x="21354" y="1161"/>
                    <a:pt x="18995" y="1"/>
                    <a:pt x="16077" y="1"/>
                  </a:cubicBezTo>
                  <a:close/>
                </a:path>
              </a:pathLst>
            </a:custGeom>
            <a:solidFill>
              <a:srgbClr val="0A2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801;p64">
              <a:extLst>
                <a:ext uri="{FF2B5EF4-FFF2-40B4-BE49-F238E27FC236}">
                  <a16:creationId xmlns:a16="http://schemas.microsoft.com/office/drawing/2014/main" id="{4CB59CE5-56F9-47FB-AF1E-A064163564A3}"/>
                </a:ext>
              </a:extLst>
            </p:cNvPr>
            <p:cNvSpPr/>
            <p:nvPr/>
          </p:nvSpPr>
          <p:spPr>
            <a:xfrm>
              <a:off x="3907225" y="603625"/>
              <a:ext cx="39825" cy="39975"/>
            </a:xfrm>
            <a:custGeom>
              <a:avLst/>
              <a:gdLst/>
              <a:ahLst/>
              <a:cxnLst/>
              <a:rect l="l" t="t" r="r" b="b"/>
              <a:pathLst>
                <a:path w="1593" h="1599" extrusionOk="0">
                  <a:moveTo>
                    <a:pt x="848" y="1"/>
                  </a:moveTo>
                  <a:cubicBezTo>
                    <a:pt x="823" y="1"/>
                    <a:pt x="798" y="3"/>
                    <a:pt x="774" y="7"/>
                  </a:cubicBezTo>
                  <a:cubicBezTo>
                    <a:pt x="569" y="7"/>
                    <a:pt x="364" y="98"/>
                    <a:pt x="228" y="234"/>
                  </a:cubicBezTo>
                  <a:cubicBezTo>
                    <a:pt x="137" y="325"/>
                    <a:pt x="91" y="416"/>
                    <a:pt x="69" y="507"/>
                  </a:cubicBezTo>
                  <a:cubicBezTo>
                    <a:pt x="23" y="598"/>
                    <a:pt x="0" y="712"/>
                    <a:pt x="0" y="826"/>
                  </a:cubicBezTo>
                  <a:lnTo>
                    <a:pt x="23" y="1008"/>
                  </a:lnTo>
                  <a:cubicBezTo>
                    <a:pt x="69" y="1144"/>
                    <a:pt x="137" y="1281"/>
                    <a:pt x="251" y="1371"/>
                  </a:cubicBezTo>
                  <a:lnTo>
                    <a:pt x="433" y="1508"/>
                  </a:lnTo>
                  <a:cubicBezTo>
                    <a:pt x="546" y="1576"/>
                    <a:pt x="683" y="1599"/>
                    <a:pt x="819" y="1599"/>
                  </a:cubicBezTo>
                  <a:cubicBezTo>
                    <a:pt x="933" y="1599"/>
                    <a:pt x="1024" y="1576"/>
                    <a:pt x="1115" y="1531"/>
                  </a:cubicBezTo>
                  <a:cubicBezTo>
                    <a:pt x="1229" y="1485"/>
                    <a:pt x="1320" y="1440"/>
                    <a:pt x="1388" y="1349"/>
                  </a:cubicBezTo>
                  <a:cubicBezTo>
                    <a:pt x="1524" y="1190"/>
                    <a:pt x="1593" y="985"/>
                    <a:pt x="1593" y="780"/>
                  </a:cubicBezTo>
                  <a:lnTo>
                    <a:pt x="1570" y="575"/>
                  </a:lnTo>
                  <a:cubicBezTo>
                    <a:pt x="1524" y="439"/>
                    <a:pt x="1456" y="325"/>
                    <a:pt x="1342" y="211"/>
                  </a:cubicBezTo>
                  <a:lnTo>
                    <a:pt x="1183" y="98"/>
                  </a:lnTo>
                  <a:cubicBezTo>
                    <a:pt x="1090" y="41"/>
                    <a:pt x="965" y="1"/>
                    <a:pt x="848" y="1"/>
                  </a:cubicBezTo>
                  <a:close/>
                </a:path>
              </a:pathLst>
            </a:custGeom>
            <a:solidFill>
              <a:srgbClr val="0A2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802;p64">
              <a:extLst>
                <a:ext uri="{FF2B5EF4-FFF2-40B4-BE49-F238E27FC236}">
                  <a16:creationId xmlns:a16="http://schemas.microsoft.com/office/drawing/2014/main" id="{AE8A7D43-9B27-4276-AE6B-723FECFD94B5}"/>
                </a:ext>
              </a:extLst>
            </p:cNvPr>
            <p:cNvSpPr/>
            <p:nvPr/>
          </p:nvSpPr>
          <p:spPr>
            <a:xfrm>
              <a:off x="3906075" y="736275"/>
              <a:ext cx="81925" cy="39075"/>
            </a:xfrm>
            <a:custGeom>
              <a:avLst/>
              <a:gdLst/>
              <a:ahLst/>
              <a:cxnLst/>
              <a:rect l="l" t="t" r="r" b="b"/>
              <a:pathLst>
                <a:path w="3277" h="1563" extrusionOk="0">
                  <a:moveTo>
                    <a:pt x="3276" y="1"/>
                  </a:moveTo>
                  <a:lnTo>
                    <a:pt x="3276" y="1"/>
                  </a:lnTo>
                  <a:cubicBezTo>
                    <a:pt x="2776" y="206"/>
                    <a:pt x="2230" y="365"/>
                    <a:pt x="1707" y="410"/>
                  </a:cubicBezTo>
                  <a:cubicBezTo>
                    <a:pt x="729" y="547"/>
                    <a:pt x="1" y="570"/>
                    <a:pt x="1" y="570"/>
                  </a:cubicBezTo>
                  <a:cubicBezTo>
                    <a:pt x="1" y="570"/>
                    <a:pt x="676" y="1563"/>
                    <a:pt x="1600" y="1563"/>
                  </a:cubicBezTo>
                  <a:cubicBezTo>
                    <a:pt x="1665" y="1563"/>
                    <a:pt x="1731" y="1558"/>
                    <a:pt x="1798" y="1548"/>
                  </a:cubicBezTo>
                  <a:cubicBezTo>
                    <a:pt x="3163" y="1366"/>
                    <a:pt x="3276" y="1"/>
                    <a:pt x="327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803;p64">
              <a:extLst>
                <a:ext uri="{FF2B5EF4-FFF2-40B4-BE49-F238E27FC236}">
                  <a16:creationId xmlns:a16="http://schemas.microsoft.com/office/drawing/2014/main" id="{E0134711-2412-4B17-B9DB-EF8B1B2E7949}"/>
                </a:ext>
              </a:extLst>
            </p:cNvPr>
            <p:cNvSpPr/>
            <p:nvPr/>
          </p:nvSpPr>
          <p:spPr>
            <a:xfrm>
              <a:off x="3903250" y="563400"/>
              <a:ext cx="63700" cy="31300"/>
            </a:xfrm>
            <a:custGeom>
              <a:avLst/>
              <a:gdLst/>
              <a:ahLst/>
              <a:cxnLst/>
              <a:rect l="l" t="t" r="r" b="b"/>
              <a:pathLst>
                <a:path w="2548" h="1252" extrusionOk="0">
                  <a:moveTo>
                    <a:pt x="1274" y="1"/>
                  </a:moveTo>
                  <a:cubicBezTo>
                    <a:pt x="569" y="1"/>
                    <a:pt x="0" y="842"/>
                    <a:pt x="0" y="842"/>
                  </a:cubicBezTo>
                  <a:cubicBezTo>
                    <a:pt x="283" y="748"/>
                    <a:pt x="576" y="697"/>
                    <a:pt x="873" y="697"/>
                  </a:cubicBezTo>
                  <a:cubicBezTo>
                    <a:pt x="1006" y="697"/>
                    <a:pt x="1140" y="707"/>
                    <a:pt x="1274" y="728"/>
                  </a:cubicBezTo>
                  <a:cubicBezTo>
                    <a:pt x="1729" y="842"/>
                    <a:pt x="2161" y="1024"/>
                    <a:pt x="2548" y="1252"/>
                  </a:cubicBezTo>
                  <a:cubicBezTo>
                    <a:pt x="2548" y="1252"/>
                    <a:pt x="2161" y="23"/>
                    <a:pt x="1274" y="1"/>
                  </a:cubicBezTo>
                  <a:close/>
                </a:path>
              </a:pathLst>
            </a:custGeom>
            <a:solidFill>
              <a:srgbClr val="0A2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804;p64">
              <a:extLst>
                <a:ext uri="{FF2B5EF4-FFF2-40B4-BE49-F238E27FC236}">
                  <a16:creationId xmlns:a16="http://schemas.microsoft.com/office/drawing/2014/main" id="{DCE717BD-9000-4F14-963D-65DFC97FB971}"/>
                </a:ext>
              </a:extLst>
            </p:cNvPr>
            <p:cNvSpPr/>
            <p:nvPr/>
          </p:nvSpPr>
          <p:spPr>
            <a:xfrm>
              <a:off x="3893000" y="4814350"/>
              <a:ext cx="604550" cy="662525"/>
            </a:xfrm>
            <a:custGeom>
              <a:avLst/>
              <a:gdLst/>
              <a:ahLst/>
              <a:cxnLst/>
              <a:rect l="l" t="t" r="r" b="b"/>
              <a:pathLst>
                <a:path w="24182" h="26501" extrusionOk="0">
                  <a:moveTo>
                    <a:pt x="18881" y="0"/>
                  </a:moveTo>
                  <a:lnTo>
                    <a:pt x="10828" y="3185"/>
                  </a:lnTo>
                  <a:cubicBezTo>
                    <a:pt x="10828" y="3185"/>
                    <a:pt x="12080" y="8690"/>
                    <a:pt x="10192" y="13353"/>
                  </a:cubicBezTo>
                  <a:cubicBezTo>
                    <a:pt x="8281" y="18016"/>
                    <a:pt x="7007" y="20132"/>
                    <a:pt x="4050" y="22247"/>
                  </a:cubicBezTo>
                  <a:lnTo>
                    <a:pt x="4027" y="22247"/>
                  </a:lnTo>
                  <a:cubicBezTo>
                    <a:pt x="1070" y="24363"/>
                    <a:pt x="1" y="26501"/>
                    <a:pt x="1" y="26501"/>
                  </a:cubicBezTo>
                  <a:lnTo>
                    <a:pt x="14423" y="26501"/>
                  </a:lnTo>
                  <a:cubicBezTo>
                    <a:pt x="14423" y="26501"/>
                    <a:pt x="21201" y="15468"/>
                    <a:pt x="24181" y="9531"/>
                  </a:cubicBezTo>
                  <a:cubicBezTo>
                    <a:pt x="24045" y="8621"/>
                    <a:pt x="22088" y="5255"/>
                    <a:pt x="20587" y="2775"/>
                  </a:cubicBezTo>
                  <a:cubicBezTo>
                    <a:pt x="19632" y="1206"/>
                    <a:pt x="18881" y="0"/>
                    <a:pt x="18881" y="0"/>
                  </a:cubicBezTo>
                  <a:close/>
                </a:path>
              </a:pathLst>
            </a:custGeom>
            <a:solidFill>
              <a:srgbClr val="F37B5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805;p64">
              <a:extLst>
                <a:ext uri="{FF2B5EF4-FFF2-40B4-BE49-F238E27FC236}">
                  <a16:creationId xmlns:a16="http://schemas.microsoft.com/office/drawing/2014/main" id="{609B22EC-3F90-48F0-9688-C535E120EDDE}"/>
                </a:ext>
              </a:extLst>
            </p:cNvPr>
            <p:cNvSpPr/>
            <p:nvPr/>
          </p:nvSpPr>
          <p:spPr>
            <a:xfrm>
              <a:off x="3893000" y="4883725"/>
              <a:ext cx="604550" cy="593150"/>
            </a:xfrm>
            <a:custGeom>
              <a:avLst/>
              <a:gdLst/>
              <a:ahLst/>
              <a:cxnLst/>
              <a:rect l="l" t="t" r="r" b="b"/>
              <a:pathLst>
                <a:path w="24182" h="23726" extrusionOk="0">
                  <a:moveTo>
                    <a:pt x="20587" y="0"/>
                  </a:moveTo>
                  <a:cubicBezTo>
                    <a:pt x="19018" y="1934"/>
                    <a:pt x="19632" y="5505"/>
                    <a:pt x="19245" y="8144"/>
                  </a:cubicBezTo>
                  <a:cubicBezTo>
                    <a:pt x="18813" y="11215"/>
                    <a:pt x="14718" y="19017"/>
                    <a:pt x="14718" y="19017"/>
                  </a:cubicBezTo>
                  <a:cubicBezTo>
                    <a:pt x="14718" y="19017"/>
                    <a:pt x="10851" y="18858"/>
                    <a:pt x="8235" y="18858"/>
                  </a:cubicBezTo>
                  <a:cubicBezTo>
                    <a:pt x="5710" y="18858"/>
                    <a:pt x="4163" y="19381"/>
                    <a:pt x="4050" y="19472"/>
                  </a:cubicBezTo>
                  <a:lnTo>
                    <a:pt x="4027" y="19472"/>
                  </a:lnTo>
                  <a:cubicBezTo>
                    <a:pt x="1070" y="21588"/>
                    <a:pt x="1" y="23726"/>
                    <a:pt x="1" y="23726"/>
                  </a:cubicBezTo>
                  <a:lnTo>
                    <a:pt x="14423" y="23726"/>
                  </a:lnTo>
                  <a:cubicBezTo>
                    <a:pt x="14423" y="23726"/>
                    <a:pt x="21201" y="12693"/>
                    <a:pt x="24181" y="6756"/>
                  </a:cubicBezTo>
                  <a:cubicBezTo>
                    <a:pt x="24045" y="5846"/>
                    <a:pt x="22088" y="2480"/>
                    <a:pt x="20587" y="0"/>
                  </a:cubicBezTo>
                  <a:close/>
                </a:path>
              </a:pathLst>
            </a:custGeom>
            <a:solidFill>
              <a:srgbClr val="0A2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806;p64">
              <a:extLst>
                <a:ext uri="{FF2B5EF4-FFF2-40B4-BE49-F238E27FC236}">
                  <a16:creationId xmlns:a16="http://schemas.microsoft.com/office/drawing/2014/main" id="{2165BF61-AEE9-469E-B8D4-846F893CE7F1}"/>
                </a:ext>
              </a:extLst>
            </p:cNvPr>
            <p:cNvSpPr/>
            <p:nvPr/>
          </p:nvSpPr>
          <p:spPr>
            <a:xfrm>
              <a:off x="3691125" y="2599875"/>
              <a:ext cx="786525" cy="2416950"/>
            </a:xfrm>
            <a:custGeom>
              <a:avLst/>
              <a:gdLst/>
              <a:ahLst/>
              <a:cxnLst/>
              <a:rect l="l" t="t" r="r" b="b"/>
              <a:pathLst>
                <a:path w="31461" h="96678" extrusionOk="0">
                  <a:moveTo>
                    <a:pt x="1274" y="0"/>
                  </a:moveTo>
                  <a:cubicBezTo>
                    <a:pt x="1274" y="0"/>
                    <a:pt x="1138" y="3867"/>
                    <a:pt x="978" y="9623"/>
                  </a:cubicBezTo>
                  <a:cubicBezTo>
                    <a:pt x="569" y="24795"/>
                    <a:pt x="0" y="53070"/>
                    <a:pt x="1274" y="58621"/>
                  </a:cubicBezTo>
                  <a:cubicBezTo>
                    <a:pt x="3026" y="66264"/>
                    <a:pt x="17903" y="96677"/>
                    <a:pt x="17903" y="96677"/>
                  </a:cubicBezTo>
                  <a:lnTo>
                    <a:pt x="31460" y="91423"/>
                  </a:lnTo>
                  <a:lnTo>
                    <a:pt x="19654" y="45928"/>
                  </a:lnTo>
                  <a:cubicBezTo>
                    <a:pt x="19654" y="45928"/>
                    <a:pt x="21360" y="23226"/>
                    <a:pt x="21588" y="9623"/>
                  </a:cubicBezTo>
                  <a:cubicBezTo>
                    <a:pt x="21656" y="5073"/>
                    <a:pt x="21565" y="1547"/>
                    <a:pt x="21178" y="228"/>
                  </a:cubicBezTo>
                  <a:lnTo>
                    <a:pt x="1274" y="0"/>
                  </a:lnTo>
                  <a:close/>
                </a:path>
              </a:pathLst>
            </a:custGeom>
            <a:solidFill>
              <a:srgbClr val="4AA2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807;p64">
              <a:extLst>
                <a:ext uri="{FF2B5EF4-FFF2-40B4-BE49-F238E27FC236}">
                  <a16:creationId xmlns:a16="http://schemas.microsoft.com/office/drawing/2014/main" id="{F4667F9B-65E5-4994-A60C-C20BE1AC5DB2}"/>
                </a:ext>
              </a:extLst>
            </p:cNvPr>
            <p:cNvSpPr/>
            <p:nvPr/>
          </p:nvSpPr>
          <p:spPr>
            <a:xfrm>
              <a:off x="3896975" y="5165225"/>
              <a:ext cx="747850" cy="311650"/>
            </a:xfrm>
            <a:custGeom>
              <a:avLst/>
              <a:gdLst/>
              <a:ahLst/>
              <a:cxnLst/>
              <a:rect l="l" t="t" r="r" b="b"/>
              <a:pathLst>
                <a:path w="29914" h="12466" extrusionOk="0">
                  <a:moveTo>
                    <a:pt x="17198" y="0"/>
                  </a:moveTo>
                  <a:lnTo>
                    <a:pt x="17198" y="0"/>
                  </a:lnTo>
                  <a:cubicBezTo>
                    <a:pt x="17198" y="0"/>
                    <a:pt x="17630" y="3140"/>
                    <a:pt x="12057" y="5755"/>
                  </a:cubicBezTo>
                  <a:cubicBezTo>
                    <a:pt x="10169" y="6620"/>
                    <a:pt x="8190" y="7257"/>
                    <a:pt x="6165" y="7689"/>
                  </a:cubicBezTo>
                  <a:cubicBezTo>
                    <a:pt x="1388" y="8758"/>
                    <a:pt x="1" y="12466"/>
                    <a:pt x="1" y="12466"/>
                  </a:cubicBezTo>
                  <a:lnTo>
                    <a:pt x="29914" y="12466"/>
                  </a:lnTo>
                  <a:lnTo>
                    <a:pt x="29618" y="6847"/>
                  </a:lnTo>
                  <a:lnTo>
                    <a:pt x="29322" y="910"/>
                  </a:lnTo>
                  <a:lnTo>
                    <a:pt x="17198" y="0"/>
                  </a:lnTo>
                  <a:close/>
                </a:path>
              </a:pathLst>
            </a:custGeom>
            <a:solidFill>
              <a:srgbClr val="F7A68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808;p64">
              <a:extLst>
                <a:ext uri="{FF2B5EF4-FFF2-40B4-BE49-F238E27FC236}">
                  <a16:creationId xmlns:a16="http://schemas.microsoft.com/office/drawing/2014/main" id="{C72B73E3-E8FE-4671-917B-4DD73DD6EC65}"/>
                </a:ext>
              </a:extLst>
            </p:cNvPr>
            <p:cNvSpPr/>
            <p:nvPr/>
          </p:nvSpPr>
          <p:spPr>
            <a:xfrm>
              <a:off x="4108525" y="2488975"/>
              <a:ext cx="606825" cy="2785450"/>
            </a:xfrm>
            <a:custGeom>
              <a:avLst/>
              <a:gdLst/>
              <a:ahLst/>
              <a:cxnLst/>
              <a:rect l="l" t="t" r="r" b="b"/>
              <a:pathLst>
                <a:path w="24273" h="111418" extrusionOk="0">
                  <a:moveTo>
                    <a:pt x="22680" y="1"/>
                  </a:moveTo>
                  <a:lnTo>
                    <a:pt x="2776" y="638"/>
                  </a:lnTo>
                  <a:cubicBezTo>
                    <a:pt x="2776" y="638"/>
                    <a:pt x="2435" y="5324"/>
                    <a:pt x="2003" y="11989"/>
                  </a:cubicBezTo>
                  <a:cubicBezTo>
                    <a:pt x="1161" y="25228"/>
                    <a:pt x="1" y="46269"/>
                    <a:pt x="524" y="54276"/>
                  </a:cubicBezTo>
                  <a:cubicBezTo>
                    <a:pt x="1320" y="66355"/>
                    <a:pt x="6188" y="107301"/>
                    <a:pt x="6188" y="107301"/>
                  </a:cubicBezTo>
                  <a:lnTo>
                    <a:pt x="24273" y="111418"/>
                  </a:lnTo>
                  <a:cubicBezTo>
                    <a:pt x="24273" y="111418"/>
                    <a:pt x="22066" y="67288"/>
                    <a:pt x="21156" y="57142"/>
                  </a:cubicBezTo>
                  <a:cubicBezTo>
                    <a:pt x="21315" y="50068"/>
                    <a:pt x="21998" y="26570"/>
                    <a:pt x="22430" y="11989"/>
                  </a:cubicBezTo>
                  <a:cubicBezTo>
                    <a:pt x="22635" y="4960"/>
                    <a:pt x="22794" y="1"/>
                    <a:pt x="22794" y="1"/>
                  </a:cubicBezTo>
                  <a:close/>
                </a:path>
              </a:pathLst>
            </a:custGeom>
            <a:solidFill>
              <a:srgbClr val="62C09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809;p64">
              <a:extLst>
                <a:ext uri="{FF2B5EF4-FFF2-40B4-BE49-F238E27FC236}">
                  <a16:creationId xmlns:a16="http://schemas.microsoft.com/office/drawing/2014/main" id="{B310DE40-18FD-4004-9674-2C6F2F045C0E}"/>
                </a:ext>
              </a:extLst>
            </p:cNvPr>
            <p:cNvSpPr/>
            <p:nvPr/>
          </p:nvSpPr>
          <p:spPr>
            <a:xfrm>
              <a:off x="3896975" y="5309100"/>
              <a:ext cx="747850" cy="167775"/>
            </a:xfrm>
            <a:custGeom>
              <a:avLst/>
              <a:gdLst/>
              <a:ahLst/>
              <a:cxnLst/>
              <a:rect l="l" t="t" r="r" b="b"/>
              <a:pathLst>
                <a:path w="29914" h="6711" extrusionOk="0">
                  <a:moveTo>
                    <a:pt x="12057" y="0"/>
                  </a:moveTo>
                  <a:cubicBezTo>
                    <a:pt x="10169" y="865"/>
                    <a:pt x="8190" y="1502"/>
                    <a:pt x="6165" y="1934"/>
                  </a:cubicBezTo>
                  <a:cubicBezTo>
                    <a:pt x="1388" y="3003"/>
                    <a:pt x="1" y="6711"/>
                    <a:pt x="1" y="6711"/>
                  </a:cubicBezTo>
                  <a:lnTo>
                    <a:pt x="29914" y="6711"/>
                  </a:lnTo>
                  <a:lnTo>
                    <a:pt x="29618" y="1092"/>
                  </a:lnTo>
                  <a:cubicBezTo>
                    <a:pt x="26957" y="1911"/>
                    <a:pt x="22930" y="3777"/>
                    <a:pt x="15856" y="4414"/>
                  </a:cubicBezTo>
                  <a:cubicBezTo>
                    <a:pt x="14991" y="2844"/>
                    <a:pt x="13490" y="1274"/>
                    <a:pt x="12057" y="0"/>
                  </a:cubicBezTo>
                  <a:close/>
                </a:path>
              </a:pathLst>
            </a:custGeom>
            <a:solidFill>
              <a:srgbClr val="0A2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810;p64">
              <a:extLst>
                <a:ext uri="{FF2B5EF4-FFF2-40B4-BE49-F238E27FC236}">
                  <a16:creationId xmlns:a16="http://schemas.microsoft.com/office/drawing/2014/main" id="{CA20AB82-F244-4FD5-97AB-97E294ED8F7B}"/>
                </a:ext>
              </a:extLst>
            </p:cNvPr>
            <p:cNvSpPr/>
            <p:nvPr/>
          </p:nvSpPr>
          <p:spPr>
            <a:xfrm>
              <a:off x="4734650" y="1938700"/>
              <a:ext cx="360575" cy="1374225"/>
            </a:xfrm>
            <a:custGeom>
              <a:avLst/>
              <a:gdLst/>
              <a:ahLst/>
              <a:cxnLst/>
              <a:rect l="l" t="t" r="r" b="b"/>
              <a:pathLst>
                <a:path w="14423" h="54969" extrusionOk="0">
                  <a:moveTo>
                    <a:pt x="8862" y="1"/>
                  </a:moveTo>
                  <a:cubicBezTo>
                    <a:pt x="8776" y="1"/>
                    <a:pt x="8681" y="6"/>
                    <a:pt x="8577" y="15"/>
                  </a:cubicBezTo>
                  <a:cubicBezTo>
                    <a:pt x="7917" y="83"/>
                    <a:pt x="7280" y="151"/>
                    <a:pt x="6643" y="242"/>
                  </a:cubicBezTo>
                  <a:cubicBezTo>
                    <a:pt x="4664" y="538"/>
                    <a:pt x="2708" y="834"/>
                    <a:pt x="729" y="1152"/>
                  </a:cubicBezTo>
                  <a:cubicBezTo>
                    <a:pt x="115" y="1243"/>
                    <a:pt x="1" y="1425"/>
                    <a:pt x="92" y="2085"/>
                  </a:cubicBezTo>
                  <a:cubicBezTo>
                    <a:pt x="228" y="3063"/>
                    <a:pt x="342" y="4064"/>
                    <a:pt x="547" y="5042"/>
                  </a:cubicBezTo>
                  <a:cubicBezTo>
                    <a:pt x="1138" y="8022"/>
                    <a:pt x="1843" y="10979"/>
                    <a:pt x="2367" y="13982"/>
                  </a:cubicBezTo>
                  <a:cubicBezTo>
                    <a:pt x="2822" y="16529"/>
                    <a:pt x="3095" y="19100"/>
                    <a:pt x="3436" y="21670"/>
                  </a:cubicBezTo>
                  <a:cubicBezTo>
                    <a:pt x="3913" y="25333"/>
                    <a:pt x="4027" y="29018"/>
                    <a:pt x="3459" y="32703"/>
                  </a:cubicBezTo>
                  <a:cubicBezTo>
                    <a:pt x="2958" y="35546"/>
                    <a:pt x="2753" y="38435"/>
                    <a:pt x="2799" y="41324"/>
                  </a:cubicBezTo>
                  <a:cubicBezTo>
                    <a:pt x="2822" y="42371"/>
                    <a:pt x="2822" y="43417"/>
                    <a:pt x="2844" y="44463"/>
                  </a:cubicBezTo>
                  <a:cubicBezTo>
                    <a:pt x="2913" y="45806"/>
                    <a:pt x="2981" y="47148"/>
                    <a:pt x="3049" y="48490"/>
                  </a:cubicBezTo>
                  <a:cubicBezTo>
                    <a:pt x="3026" y="48899"/>
                    <a:pt x="3117" y="49286"/>
                    <a:pt x="3299" y="49650"/>
                  </a:cubicBezTo>
                  <a:cubicBezTo>
                    <a:pt x="3394" y="49893"/>
                    <a:pt x="3616" y="50023"/>
                    <a:pt x="3843" y="50023"/>
                  </a:cubicBezTo>
                  <a:cubicBezTo>
                    <a:pt x="3999" y="50023"/>
                    <a:pt x="4157" y="49962"/>
                    <a:pt x="4277" y="49832"/>
                  </a:cubicBezTo>
                  <a:cubicBezTo>
                    <a:pt x="4596" y="49491"/>
                    <a:pt x="4801" y="49081"/>
                    <a:pt x="4869" y="48626"/>
                  </a:cubicBezTo>
                  <a:cubicBezTo>
                    <a:pt x="5074" y="47512"/>
                    <a:pt x="5256" y="46374"/>
                    <a:pt x="5506" y="45260"/>
                  </a:cubicBezTo>
                  <a:cubicBezTo>
                    <a:pt x="5597" y="44850"/>
                    <a:pt x="5551" y="44190"/>
                    <a:pt x="5961" y="44099"/>
                  </a:cubicBezTo>
                  <a:cubicBezTo>
                    <a:pt x="6006" y="44088"/>
                    <a:pt x="6048" y="44082"/>
                    <a:pt x="6086" y="44082"/>
                  </a:cubicBezTo>
                  <a:cubicBezTo>
                    <a:pt x="6493" y="44082"/>
                    <a:pt x="6549" y="44698"/>
                    <a:pt x="6757" y="45009"/>
                  </a:cubicBezTo>
                  <a:cubicBezTo>
                    <a:pt x="6871" y="45169"/>
                    <a:pt x="6984" y="45351"/>
                    <a:pt x="7053" y="45533"/>
                  </a:cubicBezTo>
                  <a:cubicBezTo>
                    <a:pt x="7712" y="47034"/>
                    <a:pt x="8281" y="48581"/>
                    <a:pt x="8167" y="50287"/>
                  </a:cubicBezTo>
                  <a:cubicBezTo>
                    <a:pt x="8099" y="51265"/>
                    <a:pt x="8145" y="52266"/>
                    <a:pt x="8145" y="53267"/>
                  </a:cubicBezTo>
                  <a:cubicBezTo>
                    <a:pt x="8122" y="53767"/>
                    <a:pt x="8236" y="54268"/>
                    <a:pt x="8440" y="54723"/>
                  </a:cubicBezTo>
                  <a:cubicBezTo>
                    <a:pt x="8532" y="54879"/>
                    <a:pt x="8721" y="54969"/>
                    <a:pt x="8896" y="54969"/>
                  </a:cubicBezTo>
                  <a:cubicBezTo>
                    <a:pt x="9025" y="54969"/>
                    <a:pt x="9146" y="54920"/>
                    <a:pt x="9214" y="54814"/>
                  </a:cubicBezTo>
                  <a:cubicBezTo>
                    <a:pt x="9418" y="54495"/>
                    <a:pt x="9600" y="54131"/>
                    <a:pt x="9782" y="53767"/>
                  </a:cubicBezTo>
                  <a:cubicBezTo>
                    <a:pt x="9828" y="53767"/>
                    <a:pt x="9873" y="53767"/>
                    <a:pt x="9919" y="53790"/>
                  </a:cubicBezTo>
                  <a:cubicBezTo>
                    <a:pt x="10242" y="53915"/>
                    <a:pt x="10462" y="53988"/>
                    <a:pt x="10624" y="53988"/>
                  </a:cubicBezTo>
                  <a:cubicBezTo>
                    <a:pt x="10874" y="53988"/>
                    <a:pt x="10987" y="53817"/>
                    <a:pt x="11124" y="53403"/>
                  </a:cubicBezTo>
                  <a:cubicBezTo>
                    <a:pt x="11284" y="52948"/>
                    <a:pt x="11420" y="52471"/>
                    <a:pt x="11534" y="51993"/>
                  </a:cubicBezTo>
                  <a:cubicBezTo>
                    <a:pt x="11966" y="52152"/>
                    <a:pt x="11852" y="52516"/>
                    <a:pt x="12012" y="52766"/>
                  </a:cubicBezTo>
                  <a:cubicBezTo>
                    <a:pt x="12197" y="53056"/>
                    <a:pt x="12454" y="53204"/>
                    <a:pt x="12703" y="53204"/>
                  </a:cubicBezTo>
                  <a:cubicBezTo>
                    <a:pt x="12942" y="53204"/>
                    <a:pt x="13175" y="53068"/>
                    <a:pt x="13331" y="52789"/>
                  </a:cubicBezTo>
                  <a:cubicBezTo>
                    <a:pt x="13604" y="52334"/>
                    <a:pt x="13786" y="51811"/>
                    <a:pt x="13877" y="51265"/>
                  </a:cubicBezTo>
                  <a:cubicBezTo>
                    <a:pt x="14423" y="48103"/>
                    <a:pt x="14377" y="44873"/>
                    <a:pt x="13740" y="41756"/>
                  </a:cubicBezTo>
                  <a:cubicBezTo>
                    <a:pt x="13513" y="40687"/>
                    <a:pt x="13217" y="39618"/>
                    <a:pt x="12967" y="38549"/>
                  </a:cubicBezTo>
                  <a:cubicBezTo>
                    <a:pt x="12831" y="37980"/>
                    <a:pt x="12694" y="37389"/>
                    <a:pt x="12580" y="36797"/>
                  </a:cubicBezTo>
                  <a:cubicBezTo>
                    <a:pt x="11989" y="33545"/>
                    <a:pt x="11898" y="30269"/>
                    <a:pt x="11852" y="26971"/>
                  </a:cubicBezTo>
                  <a:cubicBezTo>
                    <a:pt x="11807" y="24241"/>
                    <a:pt x="11943" y="21488"/>
                    <a:pt x="12012" y="18759"/>
                  </a:cubicBezTo>
                  <a:cubicBezTo>
                    <a:pt x="12080" y="16325"/>
                    <a:pt x="11943" y="13868"/>
                    <a:pt x="11579" y="11457"/>
                  </a:cubicBezTo>
                  <a:cubicBezTo>
                    <a:pt x="11193" y="8932"/>
                    <a:pt x="10647" y="6452"/>
                    <a:pt x="10146" y="3973"/>
                  </a:cubicBezTo>
                  <a:cubicBezTo>
                    <a:pt x="9896" y="2949"/>
                    <a:pt x="9737" y="1903"/>
                    <a:pt x="9646" y="879"/>
                  </a:cubicBezTo>
                  <a:cubicBezTo>
                    <a:pt x="9626" y="210"/>
                    <a:pt x="9419" y="1"/>
                    <a:pt x="8862" y="1"/>
                  </a:cubicBezTo>
                  <a:close/>
                </a:path>
              </a:pathLst>
            </a:custGeom>
            <a:solidFill>
              <a:srgbClr val="F7A68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811;p64">
              <a:extLst>
                <a:ext uri="{FF2B5EF4-FFF2-40B4-BE49-F238E27FC236}">
                  <a16:creationId xmlns:a16="http://schemas.microsoft.com/office/drawing/2014/main" id="{6CDAD9FF-A569-474E-90E2-0A6EE6D2A01F}"/>
                </a:ext>
              </a:extLst>
            </p:cNvPr>
            <p:cNvSpPr/>
            <p:nvPr/>
          </p:nvSpPr>
          <p:spPr>
            <a:xfrm>
              <a:off x="3151425" y="1827975"/>
              <a:ext cx="409500" cy="448500"/>
            </a:xfrm>
            <a:custGeom>
              <a:avLst/>
              <a:gdLst/>
              <a:ahLst/>
              <a:cxnLst/>
              <a:rect l="l" t="t" r="r" b="b"/>
              <a:pathLst>
                <a:path w="16380" h="17940" extrusionOk="0">
                  <a:moveTo>
                    <a:pt x="7552" y="1"/>
                  </a:moveTo>
                  <a:cubicBezTo>
                    <a:pt x="7245" y="1"/>
                    <a:pt x="7028" y="368"/>
                    <a:pt x="6507" y="1168"/>
                  </a:cubicBezTo>
                  <a:cubicBezTo>
                    <a:pt x="5574" y="2647"/>
                    <a:pt x="4687" y="4148"/>
                    <a:pt x="3572" y="5513"/>
                  </a:cubicBezTo>
                  <a:cubicBezTo>
                    <a:pt x="2526" y="6764"/>
                    <a:pt x="1502" y="8061"/>
                    <a:pt x="479" y="9357"/>
                  </a:cubicBezTo>
                  <a:cubicBezTo>
                    <a:pt x="1" y="9926"/>
                    <a:pt x="1" y="10108"/>
                    <a:pt x="433" y="10654"/>
                  </a:cubicBezTo>
                  <a:cubicBezTo>
                    <a:pt x="865" y="11200"/>
                    <a:pt x="1343" y="11723"/>
                    <a:pt x="1821" y="12223"/>
                  </a:cubicBezTo>
                  <a:cubicBezTo>
                    <a:pt x="3299" y="13725"/>
                    <a:pt x="4710" y="15249"/>
                    <a:pt x="6052" y="16864"/>
                  </a:cubicBezTo>
                  <a:cubicBezTo>
                    <a:pt x="6653" y="17593"/>
                    <a:pt x="6919" y="17939"/>
                    <a:pt x="7203" y="17939"/>
                  </a:cubicBezTo>
                  <a:cubicBezTo>
                    <a:pt x="7478" y="17939"/>
                    <a:pt x="7769" y="17615"/>
                    <a:pt x="8395" y="17000"/>
                  </a:cubicBezTo>
                  <a:cubicBezTo>
                    <a:pt x="11329" y="14111"/>
                    <a:pt x="13649" y="10745"/>
                    <a:pt x="16197" y="7537"/>
                  </a:cubicBezTo>
                  <a:cubicBezTo>
                    <a:pt x="16265" y="7401"/>
                    <a:pt x="16334" y="7264"/>
                    <a:pt x="16379" y="7128"/>
                  </a:cubicBezTo>
                  <a:cubicBezTo>
                    <a:pt x="16334" y="6992"/>
                    <a:pt x="16265" y="6855"/>
                    <a:pt x="16174" y="6741"/>
                  </a:cubicBezTo>
                  <a:cubicBezTo>
                    <a:pt x="15879" y="6446"/>
                    <a:pt x="15583" y="6195"/>
                    <a:pt x="15287" y="5945"/>
                  </a:cubicBezTo>
                  <a:cubicBezTo>
                    <a:pt x="13126" y="4216"/>
                    <a:pt x="10988" y="2510"/>
                    <a:pt x="8827" y="804"/>
                  </a:cubicBezTo>
                  <a:cubicBezTo>
                    <a:pt x="8157" y="283"/>
                    <a:pt x="7821" y="1"/>
                    <a:pt x="7552" y="1"/>
                  </a:cubicBezTo>
                  <a:close/>
                </a:path>
              </a:pathLst>
            </a:custGeom>
            <a:solidFill>
              <a:srgbClr val="F7A68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812;p64">
              <a:extLst>
                <a:ext uri="{FF2B5EF4-FFF2-40B4-BE49-F238E27FC236}">
                  <a16:creationId xmlns:a16="http://schemas.microsoft.com/office/drawing/2014/main" id="{1197CCD2-DC32-4749-A816-4844F66717D7}"/>
                </a:ext>
              </a:extLst>
            </p:cNvPr>
            <p:cNvSpPr/>
            <p:nvPr/>
          </p:nvSpPr>
          <p:spPr>
            <a:xfrm>
              <a:off x="3309525" y="1024650"/>
              <a:ext cx="1699825" cy="1956950"/>
            </a:xfrm>
            <a:custGeom>
              <a:avLst/>
              <a:gdLst/>
              <a:ahLst/>
              <a:cxnLst/>
              <a:rect l="l" t="t" r="r" b="b"/>
              <a:pathLst>
                <a:path w="67993" h="78278" extrusionOk="0">
                  <a:moveTo>
                    <a:pt x="44406" y="1"/>
                  </a:moveTo>
                  <a:cubicBezTo>
                    <a:pt x="43930" y="1"/>
                    <a:pt x="43695" y="324"/>
                    <a:pt x="43107" y="1500"/>
                  </a:cubicBezTo>
                  <a:cubicBezTo>
                    <a:pt x="40923" y="5936"/>
                    <a:pt x="39035" y="8370"/>
                    <a:pt x="36670" y="12715"/>
                  </a:cubicBezTo>
                  <a:cubicBezTo>
                    <a:pt x="36465" y="13101"/>
                    <a:pt x="36237" y="13488"/>
                    <a:pt x="36010" y="13875"/>
                  </a:cubicBezTo>
                  <a:cubicBezTo>
                    <a:pt x="35975" y="13944"/>
                    <a:pt x="35897" y="13974"/>
                    <a:pt x="35808" y="13974"/>
                  </a:cubicBezTo>
                  <a:cubicBezTo>
                    <a:pt x="35663" y="13974"/>
                    <a:pt x="35489" y="13896"/>
                    <a:pt x="35419" y="13784"/>
                  </a:cubicBezTo>
                  <a:cubicBezTo>
                    <a:pt x="35146" y="13215"/>
                    <a:pt x="34804" y="12783"/>
                    <a:pt x="34577" y="12351"/>
                  </a:cubicBezTo>
                  <a:cubicBezTo>
                    <a:pt x="32803" y="9098"/>
                    <a:pt x="32006" y="7801"/>
                    <a:pt x="30414" y="4890"/>
                  </a:cubicBezTo>
                  <a:cubicBezTo>
                    <a:pt x="29936" y="4025"/>
                    <a:pt x="29595" y="3070"/>
                    <a:pt x="29140" y="2183"/>
                  </a:cubicBezTo>
                  <a:cubicBezTo>
                    <a:pt x="28933" y="1782"/>
                    <a:pt x="28764" y="1604"/>
                    <a:pt x="28489" y="1604"/>
                  </a:cubicBezTo>
                  <a:cubicBezTo>
                    <a:pt x="28342" y="1604"/>
                    <a:pt x="28164" y="1655"/>
                    <a:pt x="27935" y="1750"/>
                  </a:cubicBezTo>
                  <a:cubicBezTo>
                    <a:pt x="26001" y="2569"/>
                    <a:pt x="24068" y="3388"/>
                    <a:pt x="22157" y="4230"/>
                  </a:cubicBezTo>
                  <a:cubicBezTo>
                    <a:pt x="21884" y="4344"/>
                    <a:pt x="21611" y="4503"/>
                    <a:pt x="21361" y="4639"/>
                  </a:cubicBezTo>
                  <a:cubicBezTo>
                    <a:pt x="18381" y="6186"/>
                    <a:pt x="16015" y="8461"/>
                    <a:pt x="14081" y="11168"/>
                  </a:cubicBezTo>
                  <a:cubicBezTo>
                    <a:pt x="12171" y="13807"/>
                    <a:pt x="10328" y="16468"/>
                    <a:pt x="8508" y="19152"/>
                  </a:cubicBezTo>
                  <a:cubicBezTo>
                    <a:pt x="5915" y="22997"/>
                    <a:pt x="3367" y="26864"/>
                    <a:pt x="820" y="30731"/>
                  </a:cubicBezTo>
                  <a:cubicBezTo>
                    <a:pt x="615" y="31026"/>
                    <a:pt x="433" y="31322"/>
                    <a:pt x="251" y="31618"/>
                  </a:cubicBezTo>
                  <a:cubicBezTo>
                    <a:pt x="1" y="32141"/>
                    <a:pt x="46" y="32459"/>
                    <a:pt x="433" y="32846"/>
                  </a:cubicBezTo>
                  <a:cubicBezTo>
                    <a:pt x="638" y="33051"/>
                    <a:pt x="865" y="33256"/>
                    <a:pt x="1093" y="33438"/>
                  </a:cubicBezTo>
                  <a:cubicBezTo>
                    <a:pt x="3618" y="35394"/>
                    <a:pt x="6029" y="37487"/>
                    <a:pt x="8645" y="39306"/>
                  </a:cubicBezTo>
                  <a:cubicBezTo>
                    <a:pt x="9327" y="39786"/>
                    <a:pt x="9714" y="40041"/>
                    <a:pt x="10048" y="40041"/>
                  </a:cubicBezTo>
                  <a:cubicBezTo>
                    <a:pt x="10427" y="40041"/>
                    <a:pt x="10736" y="39712"/>
                    <a:pt x="11329" y="39011"/>
                  </a:cubicBezTo>
                  <a:cubicBezTo>
                    <a:pt x="12717" y="37373"/>
                    <a:pt x="14059" y="35690"/>
                    <a:pt x="15424" y="34052"/>
                  </a:cubicBezTo>
                  <a:cubicBezTo>
                    <a:pt x="15674" y="33733"/>
                    <a:pt x="15947" y="33438"/>
                    <a:pt x="16220" y="33142"/>
                  </a:cubicBezTo>
                  <a:cubicBezTo>
                    <a:pt x="16258" y="33095"/>
                    <a:pt x="16315" y="33071"/>
                    <a:pt x="16373" y="33071"/>
                  </a:cubicBezTo>
                  <a:cubicBezTo>
                    <a:pt x="16454" y="33071"/>
                    <a:pt x="16534" y="33117"/>
                    <a:pt x="16561" y="33210"/>
                  </a:cubicBezTo>
                  <a:cubicBezTo>
                    <a:pt x="16606" y="33347"/>
                    <a:pt x="16629" y="33506"/>
                    <a:pt x="16606" y="33665"/>
                  </a:cubicBezTo>
                  <a:cubicBezTo>
                    <a:pt x="16584" y="37441"/>
                    <a:pt x="16788" y="41240"/>
                    <a:pt x="16379" y="45016"/>
                  </a:cubicBezTo>
                  <a:cubicBezTo>
                    <a:pt x="16038" y="48292"/>
                    <a:pt x="15515" y="51545"/>
                    <a:pt x="14764" y="54752"/>
                  </a:cubicBezTo>
                  <a:cubicBezTo>
                    <a:pt x="13877" y="58323"/>
                    <a:pt x="12808" y="61872"/>
                    <a:pt x="11534" y="65330"/>
                  </a:cubicBezTo>
                  <a:cubicBezTo>
                    <a:pt x="10533" y="67991"/>
                    <a:pt x="9623" y="70675"/>
                    <a:pt x="8690" y="73359"/>
                  </a:cubicBezTo>
                  <a:cubicBezTo>
                    <a:pt x="8440" y="74133"/>
                    <a:pt x="8508" y="74315"/>
                    <a:pt x="9304" y="74520"/>
                  </a:cubicBezTo>
                  <a:cubicBezTo>
                    <a:pt x="9987" y="74724"/>
                    <a:pt x="10669" y="74861"/>
                    <a:pt x="11352" y="75020"/>
                  </a:cubicBezTo>
                  <a:cubicBezTo>
                    <a:pt x="15992" y="76157"/>
                    <a:pt x="20724" y="76976"/>
                    <a:pt x="25478" y="77477"/>
                  </a:cubicBezTo>
                  <a:cubicBezTo>
                    <a:pt x="30610" y="78005"/>
                    <a:pt x="35741" y="78278"/>
                    <a:pt x="40891" y="78278"/>
                  </a:cubicBezTo>
                  <a:cubicBezTo>
                    <a:pt x="41289" y="78278"/>
                    <a:pt x="41686" y="78276"/>
                    <a:pt x="42084" y="78273"/>
                  </a:cubicBezTo>
                  <a:cubicBezTo>
                    <a:pt x="44063" y="78250"/>
                    <a:pt x="47861" y="78182"/>
                    <a:pt x="51615" y="77773"/>
                  </a:cubicBezTo>
                  <a:cubicBezTo>
                    <a:pt x="52775" y="77659"/>
                    <a:pt x="53890" y="77477"/>
                    <a:pt x="55027" y="77295"/>
                  </a:cubicBezTo>
                  <a:cubicBezTo>
                    <a:pt x="55709" y="77181"/>
                    <a:pt x="55800" y="77090"/>
                    <a:pt x="55846" y="76430"/>
                  </a:cubicBezTo>
                  <a:cubicBezTo>
                    <a:pt x="55960" y="75134"/>
                    <a:pt x="56051" y="73837"/>
                    <a:pt x="56142" y="72563"/>
                  </a:cubicBezTo>
                  <a:cubicBezTo>
                    <a:pt x="56187" y="71403"/>
                    <a:pt x="56187" y="70266"/>
                    <a:pt x="56278" y="69106"/>
                  </a:cubicBezTo>
                  <a:cubicBezTo>
                    <a:pt x="56505" y="66080"/>
                    <a:pt x="56574" y="63032"/>
                    <a:pt x="56665" y="60007"/>
                  </a:cubicBezTo>
                  <a:cubicBezTo>
                    <a:pt x="56801" y="54707"/>
                    <a:pt x="56483" y="49429"/>
                    <a:pt x="56437" y="44129"/>
                  </a:cubicBezTo>
                  <a:cubicBezTo>
                    <a:pt x="56437" y="42696"/>
                    <a:pt x="56392" y="41240"/>
                    <a:pt x="56369" y="39807"/>
                  </a:cubicBezTo>
                  <a:cubicBezTo>
                    <a:pt x="56301" y="39488"/>
                    <a:pt x="56528" y="39193"/>
                    <a:pt x="56847" y="39170"/>
                  </a:cubicBezTo>
                  <a:cubicBezTo>
                    <a:pt x="57279" y="39079"/>
                    <a:pt x="57734" y="38988"/>
                    <a:pt x="58166" y="38897"/>
                  </a:cubicBezTo>
                  <a:cubicBezTo>
                    <a:pt x="60850" y="38419"/>
                    <a:pt x="63580" y="38124"/>
                    <a:pt x="66241" y="37373"/>
                  </a:cubicBezTo>
                  <a:cubicBezTo>
                    <a:pt x="67902" y="36918"/>
                    <a:pt x="67993" y="36850"/>
                    <a:pt x="67879" y="35144"/>
                  </a:cubicBezTo>
                  <a:cubicBezTo>
                    <a:pt x="67788" y="33233"/>
                    <a:pt x="67538" y="31368"/>
                    <a:pt x="67151" y="29502"/>
                  </a:cubicBezTo>
                  <a:cubicBezTo>
                    <a:pt x="66287" y="25612"/>
                    <a:pt x="65582" y="21677"/>
                    <a:pt x="64490" y="17833"/>
                  </a:cubicBezTo>
                  <a:cubicBezTo>
                    <a:pt x="63921" y="15831"/>
                    <a:pt x="63330" y="13807"/>
                    <a:pt x="62420" y="11918"/>
                  </a:cubicBezTo>
                  <a:cubicBezTo>
                    <a:pt x="60191" y="7278"/>
                    <a:pt x="56847" y="3820"/>
                    <a:pt x="51865" y="2137"/>
                  </a:cubicBezTo>
                  <a:cubicBezTo>
                    <a:pt x="51387" y="1978"/>
                    <a:pt x="50932" y="1796"/>
                    <a:pt x="50455" y="1637"/>
                  </a:cubicBezTo>
                  <a:cubicBezTo>
                    <a:pt x="48931" y="1045"/>
                    <a:pt x="47338" y="590"/>
                    <a:pt x="45723" y="249"/>
                  </a:cubicBezTo>
                  <a:cubicBezTo>
                    <a:pt x="45094" y="127"/>
                    <a:pt x="44703" y="1"/>
                    <a:pt x="44406" y="1"/>
                  </a:cubicBezTo>
                  <a:close/>
                </a:path>
              </a:pathLst>
            </a:custGeom>
            <a:solidFill>
              <a:srgbClr val="62C09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813;p64">
              <a:extLst>
                <a:ext uri="{FF2B5EF4-FFF2-40B4-BE49-F238E27FC236}">
                  <a16:creationId xmlns:a16="http://schemas.microsoft.com/office/drawing/2014/main" id="{98255975-9AA2-4461-908B-FB4F85FEEBF6}"/>
                </a:ext>
              </a:extLst>
            </p:cNvPr>
            <p:cNvSpPr/>
            <p:nvPr/>
          </p:nvSpPr>
          <p:spPr>
            <a:xfrm>
              <a:off x="3811675" y="1538700"/>
              <a:ext cx="265600" cy="256025"/>
            </a:xfrm>
            <a:custGeom>
              <a:avLst/>
              <a:gdLst/>
              <a:ahLst/>
              <a:cxnLst/>
              <a:rect l="l" t="t" r="r" b="b"/>
              <a:pathLst>
                <a:path w="10624" h="10241" extrusionOk="0">
                  <a:moveTo>
                    <a:pt x="9600" y="1"/>
                  </a:moveTo>
                  <a:cubicBezTo>
                    <a:pt x="7075" y="23"/>
                    <a:pt x="4528" y="69"/>
                    <a:pt x="1980" y="114"/>
                  </a:cubicBezTo>
                  <a:cubicBezTo>
                    <a:pt x="1548" y="137"/>
                    <a:pt x="1093" y="183"/>
                    <a:pt x="660" y="251"/>
                  </a:cubicBezTo>
                  <a:cubicBezTo>
                    <a:pt x="274" y="274"/>
                    <a:pt x="1" y="592"/>
                    <a:pt x="46" y="956"/>
                  </a:cubicBezTo>
                  <a:cubicBezTo>
                    <a:pt x="23" y="1752"/>
                    <a:pt x="46" y="2548"/>
                    <a:pt x="46" y="3663"/>
                  </a:cubicBezTo>
                  <a:cubicBezTo>
                    <a:pt x="69" y="4141"/>
                    <a:pt x="92" y="4937"/>
                    <a:pt x="160" y="5733"/>
                  </a:cubicBezTo>
                  <a:cubicBezTo>
                    <a:pt x="228" y="6688"/>
                    <a:pt x="387" y="7621"/>
                    <a:pt x="638" y="8531"/>
                  </a:cubicBezTo>
                  <a:cubicBezTo>
                    <a:pt x="797" y="9282"/>
                    <a:pt x="1388" y="9873"/>
                    <a:pt x="2162" y="9987"/>
                  </a:cubicBezTo>
                  <a:cubicBezTo>
                    <a:pt x="2594" y="10100"/>
                    <a:pt x="3026" y="10169"/>
                    <a:pt x="3481" y="10214"/>
                  </a:cubicBezTo>
                  <a:cubicBezTo>
                    <a:pt x="4138" y="10227"/>
                    <a:pt x="4794" y="10240"/>
                    <a:pt x="5455" y="10240"/>
                  </a:cubicBezTo>
                  <a:cubicBezTo>
                    <a:pt x="5939" y="10240"/>
                    <a:pt x="6426" y="10233"/>
                    <a:pt x="6916" y="10214"/>
                  </a:cubicBezTo>
                  <a:cubicBezTo>
                    <a:pt x="7416" y="10169"/>
                    <a:pt x="7894" y="10078"/>
                    <a:pt x="8372" y="9941"/>
                  </a:cubicBezTo>
                  <a:cubicBezTo>
                    <a:pt x="9122" y="9782"/>
                    <a:pt x="9737" y="9213"/>
                    <a:pt x="9896" y="8463"/>
                  </a:cubicBezTo>
                  <a:cubicBezTo>
                    <a:pt x="10078" y="7894"/>
                    <a:pt x="10192" y="7302"/>
                    <a:pt x="10237" y="6711"/>
                  </a:cubicBezTo>
                  <a:cubicBezTo>
                    <a:pt x="10396" y="4914"/>
                    <a:pt x="10487" y="3140"/>
                    <a:pt x="10601" y="1343"/>
                  </a:cubicBezTo>
                  <a:cubicBezTo>
                    <a:pt x="10624" y="1092"/>
                    <a:pt x="10624" y="842"/>
                    <a:pt x="10601" y="592"/>
                  </a:cubicBezTo>
                  <a:cubicBezTo>
                    <a:pt x="10624" y="274"/>
                    <a:pt x="10374" y="23"/>
                    <a:pt x="10055" y="23"/>
                  </a:cubicBezTo>
                  <a:cubicBezTo>
                    <a:pt x="9896" y="1"/>
                    <a:pt x="9759" y="1"/>
                    <a:pt x="9600" y="1"/>
                  </a:cubicBezTo>
                  <a:close/>
                </a:path>
              </a:pathLst>
            </a:custGeom>
            <a:solidFill>
              <a:srgbClr val="4AA2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814;p64">
              <a:extLst>
                <a:ext uri="{FF2B5EF4-FFF2-40B4-BE49-F238E27FC236}">
                  <a16:creationId xmlns:a16="http://schemas.microsoft.com/office/drawing/2014/main" id="{EC8401F2-C8B8-44AF-9D97-8919042F82B9}"/>
                </a:ext>
              </a:extLst>
            </p:cNvPr>
            <p:cNvSpPr/>
            <p:nvPr/>
          </p:nvSpPr>
          <p:spPr>
            <a:xfrm>
              <a:off x="3916900" y="1494825"/>
              <a:ext cx="68250" cy="377725"/>
            </a:xfrm>
            <a:custGeom>
              <a:avLst/>
              <a:gdLst/>
              <a:ahLst/>
              <a:cxnLst/>
              <a:rect l="l" t="t" r="r" b="b"/>
              <a:pathLst>
                <a:path w="2730" h="15109" extrusionOk="0">
                  <a:moveTo>
                    <a:pt x="792" y="0"/>
                  </a:moveTo>
                  <a:cubicBezTo>
                    <a:pt x="756" y="0"/>
                    <a:pt x="719" y="2"/>
                    <a:pt x="682" y="4"/>
                  </a:cubicBezTo>
                  <a:cubicBezTo>
                    <a:pt x="668" y="3"/>
                    <a:pt x="653" y="2"/>
                    <a:pt x="639" y="2"/>
                  </a:cubicBezTo>
                  <a:cubicBezTo>
                    <a:pt x="339" y="2"/>
                    <a:pt x="89" y="223"/>
                    <a:pt x="46" y="527"/>
                  </a:cubicBezTo>
                  <a:cubicBezTo>
                    <a:pt x="23" y="732"/>
                    <a:pt x="0" y="914"/>
                    <a:pt x="0" y="1119"/>
                  </a:cubicBezTo>
                  <a:cubicBezTo>
                    <a:pt x="0" y="3052"/>
                    <a:pt x="0" y="5008"/>
                    <a:pt x="0" y="6942"/>
                  </a:cubicBezTo>
                  <a:lnTo>
                    <a:pt x="23" y="6942"/>
                  </a:lnTo>
                  <a:cubicBezTo>
                    <a:pt x="68" y="8284"/>
                    <a:pt x="91" y="9626"/>
                    <a:pt x="137" y="10968"/>
                  </a:cubicBezTo>
                  <a:cubicBezTo>
                    <a:pt x="182" y="12060"/>
                    <a:pt x="273" y="13152"/>
                    <a:pt x="341" y="14244"/>
                  </a:cubicBezTo>
                  <a:cubicBezTo>
                    <a:pt x="387" y="14494"/>
                    <a:pt x="455" y="14722"/>
                    <a:pt x="569" y="14949"/>
                  </a:cubicBezTo>
                  <a:cubicBezTo>
                    <a:pt x="614" y="15040"/>
                    <a:pt x="705" y="15086"/>
                    <a:pt x="796" y="15108"/>
                  </a:cubicBezTo>
                  <a:cubicBezTo>
                    <a:pt x="955" y="15086"/>
                    <a:pt x="1069" y="15017"/>
                    <a:pt x="1160" y="14904"/>
                  </a:cubicBezTo>
                  <a:cubicBezTo>
                    <a:pt x="1251" y="14744"/>
                    <a:pt x="1297" y="14540"/>
                    <a:pt x="1319" y="14358"/>
                  </a:cubicBezTo>
                  <a:cubicBezTo>
                    <a:pt x="1410" y="13402"/>
                    <a:pt x="1501" y="12470"/>
                    <a:pt x="1524" y="11514"/>
                  </a:cubicBezTo>
                  <a:cubicBezTo>
                    <a:pt x="1570" y="9035"/>
                    <a:pt x="1570" y="6533"/>
                    <a:pt x="1592" y="4053"/>
                  </a:cubicBezTo>
                  <a:cubicBezTo>
                    <a:pt x="1592" y="3507"/>
                    <a:pt x="1592" y="2961"/>
                    <a:pt x="1615" y="2415"/>
                  </a:cubicBezTo>
                  <a:cubicBezTo>
                    <a:pt x="1615" y="2120"/>
                    <a:pt x="1752" y="2029"/>
                    <a:pt x="2047" y="1938"/>
                  </a:cubicBezTo>
                  <a:cubicBezTo>
                    <a:pt x="2525" y="1778"/>
                    <a:pt x="2730" y="1073"/>
                    <a:pt x="2389" y="755"/>
                  </a:cubicBezTo>
                  <a:cubicBezTo>
                    <a:pt x="1937" y="367"/>
                    <a:pt x="1424" y="0"/>
                    <a:pt x="792" y="0"/>
                  </a:cubicBezTo>
                  <a:close/>
                </a:path>
              </a:pathLst>
            </a:custGeom>
            <a:solidFill>
              <a:srgbClr val="0A2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815;p64">
              <a:extLst>
                <a:ext uri="{FF2B5EF4-FFF2-40B4-BE49-F238E27FC236}">
                  <a16:creationId xmlns:a16="http://schemas.microsoft.com/office/drawing/2014/main" id="{DE056351-C257-4AD5-8A68-E21F696034CE}"/>
                </a:ext>
              </a:extLst>
            </p:cNvPr>
            <p:cNvSpPr/>
            <p:nvPr/>
          </p:nvSpPr>
          <p:spPr>
            <a:xfrm>
              <a:off x="2507125" y="1561150"/>
              <a:ext cx="1023650" cy="1024875"/>
            </a:xfrm>
            <a:custGeom>
              <a:avLst/>
              <a:gdLst/>
              <a:ahLst/>
              <a:cxnLst/>
              <a:rect l="l" t="t" r="r" b="b"/>
              <a:pathLst>
                <a:path w="40946" h="40995" extrusionOk="0">
                  <a:moveTo>
                    <a:pt x="16411" y="1"/>
                  </a:moveTo>
                  <a:cubicBezTo>
                    <a:pt x="16197" y="1"/>
                    <a:pt x="15946" y="142"/>
                    <a:pt x="15468" y="331"/>
                  </a:cubicBezTo>
                  <a:cubicBezTo>
                    <a:pt x="10555" y="2264"/>
                    <a:pt x="5641" y="4243"/>
                    <a:pt x="751" y="6200"/>
                  </a:cubicBezTo>
                  <a:cubicBezTo>
                    <a:pt x="455" y="6268"/>
                    <a:pt x="182" y="6450"/>
                    <a:pt x="0" y="6700"/>
                  </a:cubicBezTo>
                  <a:cubicBezTo>
                    <a:pt x="68" y="7269"/>
                    <a:pt x="500" y="7656"/>
                    <a:pt x="819" y="8088"/>
                  </a:cubicBezTo>
                  <a:cubicBezTo>
                    <a:pt x="3367" y="11341"/>
                    <a:pt x="5937" y="14594"/>
                    <a:pt x="8462" y="17869"/>
                  </a:cubicBezTo>
                  <a:cubicBezTo>
                    <a:pt x="14194" y="25353"/>
                    <a:pt x="19950" y="32814"/>
                    <a:pt x="25682" y="40298"/>
                  </a:cubicBezTo>
                  <a:cubicBezTo>
                    <a:pt x="26045" y="40774"/>
                    <a:pt x="26256" y="40995"/>
                    <a:pt x="26517" y="40995"/>
                  </a:cubicBezTo>
                  <a:cubicBezTo>
                    <a:pt x="26730" y="40995"/>
                    <a:pt x="26977" y="40847"/>
                    <a:pt x="27365" y="40571"/>
                  </a:cubicBezTo>
                  <a:cubicBezTo>
                    <a:pt x="27570" y="40435"/>
                    <a:pt x="27775" y="40276"/>
                    <a:pt x="27957" y="40116"/>
                  </a:cubicBezTo>
                  <a:cubicBezTo>
                    <a:pt x="32051" y="37023"/>
                    <a:pt x="35987" y="33701"/>
                    <a:pt x="39945" y="30426"/>
                  </a:cubicBezTo>
                  <a:cubicBezTo>
                    <a:pt x="40945" y="29607"/>
                    <a:pt x="40945" y="29584"/>
                    <a:pt x="40104" y="28561"/>
                  </a:cubicBezTo>
                  <a:cubicBezTo>
                    <a:pt x="32552" y="19348"/>
                    <a:pt x="24999" y="10112"/>
                    <a:pt x="17447" y="900"/>
                  </a:cubicBezTo>
                  <a:cubicBezTo>
                    <a:pt x="16897" y="234"/>
                    <a:pt x="16685" y="1"/>
                    <a:pt x="16411" y="1"/>
                  </a:cubicBezTo>
                  <a:close/>
                </a:path>
              </a:pathLst>
            </a:custGeom>
            <a:solidFill>
              <a:srgbClr val="0A2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816;p64">
              <a:extLst>
                <a:ext uri="{FF2B5EF4-FFF2-40B4-BE49-F238E27FC236}">
                  <a16:creationId xmlns:a16="http://schemas.microsoft.com/office/drawing/2014/main" id="{9F73AFAB-1527-4187-AA01-69A2113880C3}"/>
                </a:ext>
              </a:extLst>
            </p:cNvPr>
            <p:cNvSpPr/>
            <p:nvPr/>
          </p:nvSpPr>
          <p:spPr>
            <a:xfrm>
              <a:off x="2642450" y="1607325"/>
              <a:ext cx="203625" cy="112250"/>
            </a:xfrm>
            <a:custGeom>
              <a:avLst/>
              <a:gdLst/>
              <a:ahLst/>
              <a:cxnLst/>
              <a:rect l="l" t="t" r="r" b="b"/>
              <a:pathLst>
                <a:path w="8145" h="4490" extrusionOk="0">
                  <a:moveTo>
                    <a:pt x="3742" y="1"/>
                  </a:moveTo>
                  <a:cubicBezTo>
                    <a:pt x="3315" y="1"/>
                    <a:pt x="2912" y="310"/>
                    <a:pt x="2844" y="781"/>
                  </a:cubicBezTo>
                  <a:cubicBezTo>
                    <a:pt x="2822" y="941"/>
                    <a:pt x="2799" y="1077"/>
                    <a:pt x="2844" y="1236"/>
                  </a:cubicBezTo>
                  <a:cubicBezTo>
                    <a:pt x="3026" y="1873"/>
                    <a:pt x="2617" y="2101"/>
                    <a:pt x="2139" y="2328"/>
                  </a:cubicBezTo>
                  <a:cubicBezTo>
                    <a:pt x="1479" y="2578"/>
                    <a:pt x="888" y="2942"/>
                    <a:pt x="342" y="3375"/>
                  </a:cubicBezTo>
                  <a:cubicBezTo>
                    <a:pt x="92" y="3534"/>
                    <a:pt x="1" y="3875"/>
                    <a:pt x="115" y="4171"/>
                  </a:cubicBezTo>
                  <a:cubicBezTo>
                    <a:pt x="251" y="4421"/>
                    <a:pt x="501" y="4467"/>
                    <a:pt x="820" y="4489"/>
                  </a:cubicBezTo>
                  <a:cubicBezTo>
                    <a:pt x="1047" y="4467"/>
                    <a:pt x="1275" y="4421"/>
                    <a:pt x="1479" y="4353"/>
                  </a:cubicBezTo>
                  <a:cubicBezTo>
                    <a:pt x="3459" y="3579"/>
                    <a:pt x="5460" y="2829"/>
                    <a:pt x="7303" y="1760"/>
                  </a:cubicBezTo>
                  <a:cubicBezTo>
                    <a:pt x="7553" y="1600"/>
                    <a:pt x="7781" y="1418"/>
                    <a:pt x="7985" y="1191"/>
                  </a:cubicBezTo>
                  <a:cubicBezTo>
                    <a:pt x="8122" y="1054"/>
                    <a:pt x="8145" y="827"/>
                    <a:pt x="8031" y="645"/>
                  </a:cubicBezTo>
                  <a:cubicBezTo>
                    <a:pt x="7940" y="531"/>
                    <a:pt x="7826" y="463"/>
                    <a:pt x="7690" y="417"/>
                  </a:cubicBezTo>
                  <a:cubicBezTo>
                    <a:pt x="7600" y="409"/>
                    <a:pt x="7511" y="404"/>
                    <a:pt x="7422" y="404"/>
                  </a:cubicBezTo>
                  <a:cubicBezTo>
                    <a:pt x="7058" y="404"/>
                    <a:pt x="6699" y="480"/>
                    <a:pt x="6370" y="645"/>
                  </a:cubicBezTo>
                  <a:cubicBezTo>
                    <a:pt x="6044" y="777"/>
                    <a:pt x="5727" y="882"/>
                    <a:pt x="5432" y="882"/>
                  </a:cubicBezTo>
                  <a:cubicBezTo>
                    <a:pt x="5067" y="882"/>
                    <a:pt x="4736" y="723"/>
                    <a:pt x="4459" y="258"/>
                  </a:cubicBezTo>
                  <a:cubicBezTo>
                    <a:pt x="4391" y="190"/>
                    <a:pt x="4277" y="167"/>
                    <a:pt x="4186" y="122"/>
                  </a:cubicBezTo>
                  <a:cubicBezTo>
                    <a:pt x="4044" y="39"/>
                    <a:pt x="3892" y="1"/>
                    <a:pt x="374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817;p64">
              <a:extLst>
                <a:ext uri="{FF2B5EF4-FFF2-40B4-BE49-F238E27FC236}">
                  <a16:creationId xmlns:a16="http://schemas.microsoft.com/office/drawing/2014/main" id="{E0168924-647E-4BC5-B5A0-8C085C6191A0}"/>
                </a:ext>
              </a:extLst>
            </p:cNvPr>
            <p:cNvSpPr/>
            <p:nvPr/>
          </p:nvSpPr>
          <p:spPr>
            <a:xfrm>
              <a:off x="2605700" y="1863300"/>
              <a:ext cx="236400" cy="284725"/>
            </a:xfrm>
            <a:custGeom>
              <a:avLst/>
              <a:gdLst/>
              <a:ahLst/>
              <a:cxnLst/>
              <a:rect l="l" t="t" r="r" b="b"/>
              <a:pathLst>
                <a:path w="9456" h="11389" extrusionOk="0">
                  <a:moveTo>
                    <a:pt x="6286" y="1"/>
                  </a:moveTo>
                  <a:cubicBezTo>
                    <a:pt x="6171" y="1"/>
                    <a:pt x="6045" y="16"/>
                    <a:pt x="5907" y="51"/>
                  </a:cubicBezTo>
                  <a:cubicBezTo>
                    <a:pt x="4405" y="415"/>
                    <a:pt x="629" y="3236"/>
                    <a:pt x="356" y="4350"/>
                  </a:cubicBezTo>
                  <a:cubicBezTo>
                    <a:pt x="1" y="5773"/>
                    <a:pt x="4663" y="11388"/>
                    <a:pt x="5597" y="11388"/>
                  </a:cubicBezTo>
                  <a:cubicBezTo>
                    <a:pt x="5619" y="11388"/>
                    <a:pt x="5639" y="11385"/>
                    <a:pt x="5656" y="11379"/>
                  </a:cubicBezTo>
                  <a:cubicBezTo>
                    <a:pt x="6430" y="11106"/>
                    <a:pt x="9273" y="7876"/>
                    <a:pt x="9387" y="7285"/>
                  </a:cubicBezTo>
                  <a:cubicBezTo>
                    <a:pt x="9455" y="6921"/>
                    <a:pt x="9433" y="6534"/>
                    <a:pt x="9273" y="6193"/>
                  </a:cubicBezTo>
                  <a:cubicBezTo>
                    <a:pt x="9137" y="5897"/>
                    <a:pt x="8955" y="5647"/>
                    <a:pt x="8727" y="5442"/>
                  </a:cubicBezTo>
                  <a:cubicBezTo>
                    <a:pt x="9046" y="4714"/>
                    <a:pt x="9046" y="4168"/>
                    <a:pt x="8136" y="3463"/>
                  </a:cubicBezTo>
                  <a:cubicBezTo>
                    <a:pt x="8272" y="3258"/>
                    <a:pt x="8363" y="3008"/>
                    <a:pt x="8409" y="2758"/>
                  </a:cubicBezTo>
                  <a:cubicBezTo>
                    <a:pt x="8614" y="1689"/>
                    <a:pt x="7453" y="1484"/>
                    <a:pt x="7453" y="1484"/>
                  </a:cubicBezTo>
                  <a:cubicBezTo>
                    <a:pt x="7453" y="1279"/>
                    <a:pt x="7408" y="1097"/>
                    <a:pt x="7363" y="915"/>
                  </a:cubicBezTo>
                  <a:cubicBezTo>
                    <a:pt x="7227" y="491"/>
                    <a:pt x="6929" y="1"/>
                    <a:pt x="6286" y="1"/>
                  </a:cubicBezTo>
                  <a:close/>
                </a:path>
              </a:pathLst>
            </a:custGeom>
            <a:solidFill>
              <a:srgbClr val="F7A68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818;p64">
              <a:extLst>
                <a:ext uri="{FF2B5EF4-FFF2-40B4-BE49-F238E27FC236}">
                  <a16:creationId xmlns:a16="http://schemas.microsoft.com/office/drawing/2014/main" id="{01ACBF61-86A6-4CB1-952B-487157167576}"/>
                </a:ext>
              </a:extLst>
            </p:cNvPr>
            <p:cNvSpPr/>
            <p:nvPr/>
          </p:nvSpPr>
          <p:spPr>
            <a:xfrm>
              <a:off x="2663500" y="1886175"/>
              <a:ext cx="128550" cy="118875"/>
            </a:xfrm>
            <a:custGeom>
              <a:avLst/>
              <a:gdLst/>
              <a:ahLst/>
              <a:cxnLst/>
              <a:rect l="l" t="t" r="r" b="b"/>
              <a:pathLst>
                <a:path w="5142" h="4755" extrusionOk="0">
                  <a:moveTo>
                    <a:pt x="5051" y="0"/>
                  </a:moveTo>
                  <a:cubicBezTo>
                    <a:pt x="3777" y="250"/>
                    <a:pt x="2639" y="933"/>
                    <a:pt x="1798" y="1911"/>
                  </a:cubicBezTo>
                  <a:cubicBezTo>
                    <a:pt x="1206" y="2639"/>
                    <a:pt x="23" y="4686"/>
                    <a:pt x="1" y="4754"/>
                  </a:cubicBezTo>
                  <a:cubicBezTo>
                    <a:pt x="69" y="4686"/>
                    <a:pt x="2639" y="2025"/>
                    <a:pt x="3299" y="1547"/>
                  </a:cubicBezTo>
                  <a:cubicBezTo>
                    <a:pt x="3959" y="1092"/>
                    <a:pt x="4732" y="592"/>
                    <a:pt x="5141" y="569"/>
                  </a:cubicBezTo>
                  <a:cubicBezTo>
                    <a:pt x="5141" y="364"/>
                    <a:pt x="5096" y="182"/>
                    <a:pt x="5051" y="0"/>
                  </a:cubicBezTo>
                  <a:close/>
                </a:path>
              </a:pathLst>
            </a:custGeom>
            <a:solidFill>
              <a:srgbClr val="F37B5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819;p64">
              <a:extLst>
                <a:ext uri="{FF2B5EF4-FFF2-40B4-BE49-F238E27FC236}">
                  <a16:creationId xmlns:a16="http://schemas.microsoft.com/office/drawing/2014/main" id="{B212EC0A-D540-4406-9FDB-9FE156E8FEB5}"/>
                </a:ext>
              </a:extLst>
            </p:cNvPr>
            <p:cNvSpPr/>
            <p:nvPr/>
          </p:nvSpPr>
          <p:spPr>
            <a:xfrm>
              <a:off x="2713550" y="1932225"/>
              <a:ext cx="102375" cy="106950"/>
            </a:xfrm>
            <a:custGeom>
              <a:avLst/>
              <a:gdLst/>
              <a:ahLst/>
              <a:cxnLst/>
              <a:rect l="l" t="t" r="r" b="b"/>
              <a:pathLst>
                <a:path w="4095" h="4278" extrusionOk="0">
                  <a:moveTo>
                    <a:pt x="4095" y="1"/>
                  </a:moveTo>
                  <a:lnTo>
                    <a:pt x="4095" y="1"/>
                  </a:lnTo>
                  <a:cubicBezTo>
                    <a:pt x="3526" y="251"/>
                    <a:pt x="2958" y="547"/>
                    <a:pt x="2457" y="911"/>
                  </a:cubicBezTo>
                  <a:cubicBezTo>
                    <a:pt x="1320" y="1707"/>
                    <a:pt x="46" y="4209"/>
                    <a:pt x="0" y="4277"/>
                  </a:cubicBezTo>
                  <a:lnTo>
                    <a:pt x="3822" y="706"/>
                  </a:lnTo>
                  <a:cubicBezTo>
                    <a:pt x="3958" y="501"/>
                    <a:pt x="4049" y="251"/>
                    <a:pt x="4095" y="1"/>
                  </a:cubicBezTo>
                  <a:close/>
                </a:path>
              </a:pathLst>
            </a:custGeom>
            <a:solidFill>
              <a:srgbClr val="F37B5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820;p64">
              <a:extLst>
                <a:ext uri="{FF2B5EF4-FFF2-40B4-BE49-F238E27FC236}">
                  <a16:creationId xmlns:a16="http://schemas.microsoft.com/office/drawing/2014/main" id="{F9D5A037-2B03-4B56-BE45-F0BFF7DD0CCF}"/>
                </a:ext>
              </a:extLst>
            </p:cNvPr>
            <p:cNvSpPr/>
            <p:nvPr/>
          </p:nvSpPr>
          <p:spPr>
            <a:xfrm>
              <a:off x="2766425" y="1999350"/>
              <a:ext cx="71125" cy="73950"/>
            </a:xfrm>
            <a:custGeom>
              <a:avLst/>
              <a:gdLst/>
              <a:ahLst/>
              <a:cxnLst/>
              <a:rect l="l" t="t" r="r" b="b"/>
              <a:pathLst>
                <a:path w="2845" h="2958" extrusionOk="0">
                  <a:moveTo>
                    <a:pt x="2298" y="0"/>
                  </a:moveTo>
                  <a:lnTo>
                    <a:pt x="1" y="2957"/>
                  </a:lnTo>
                  <a:cubicBezTo>
                    <a:pt x="1" y="2957"/>
                    <a:pt x="1934" y="1752"/>
                    <a:pt x="2844" y="751"/>
                  </a:cubicBezTo>
                  <a:cubicBezTo>
                    <a:pt x="2708" y="455"/>
                    <a:pt x="2526" y="205"/>
                    <a:pt x="2298" y="0"/>
                  </a:cubicBezTo>
                  <a:close/>
                </a:path>
              </a:pathLst>
            </a:custGeom>
            <a:solidFill>
              <a:srgbClr val="F37B5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821;p64">
              <a:extLst>
                <a:ext uri="{FF2B5EF4-FFF2-40B4-BE49-F238E27FC236}">
                  <a16:creationId xmlns:a16="http://schemas.microsoft.com/office/drawing/2014/main" id="{AC04B3A1-33CC-4760-B93C-55462CB4D717}"/>
                </a:ext>
              </a:extLst>
            </p:cNvPr>
            <p:cNvSpPr/>
            <p:nvPr/>
          </p:nvSpPr>
          <p:spPr>
            <a:xfrm>
              <a:off x="3981150" y="1024825"/>
              <a:ext cx="484550" cy="417650"/>
            </a:xfrm>
            <a:custGeom>
              <a:avLst/>
              <a:gdLst/>
              <a:ahLst/>
              <a:cxnLst/>
              <a:rect l="l" t="t" r="r" b="b"/>
              <a:pathLst>
                <a:path w="19382" h="16706" extrusionOk="0">
                  <a:moveTo>
                    <a:pt x="17551" y="0"/>
                  </a:moveTo>
                  <a:cubicBezTo>
                    <a:pt x="17068" y="0"/>
                    <a:pt x="16835" y="322"/>
                    <a:pt x="16242" y="1493"/>
                  </a:cubicBezTo>
                  <a:cubicBezTo>
                    <a:pt x="14058" y="5929"/>
                    <a:pt x="12170" y="8363"/>
                    <a:pt x="9805" y="12708"/>
                  </a:cubicBezTo>
                  <a:cubicBezTo>
                    <a:pt x="9600" y="13094"/>
                    <a:pt x="9372" y="13481"/>
                    <a:pt x="9145" y="13868"/>
                  </a:cubicBezTo>
                  <a:cubicBezTo>
                    <a:pt x="9110" y="13937"/>
                    <a:pt x="9032" y="13967"/>
                    <a:pt x="8943" y="13967"/>
                  </a:cubicBezTo>
                  <a:cubicBezTo>
                    <a:pt x="8798" y="13967"/>
                    <a:pt x="8624" y="13889"/>
                    <a:pt x="8554" y="13777"/>
                  </a:cubicBezTo>
                  <a:cubicBezTo>
                    <a:pt x="8281" y="13208"/>
                    <a:pt x="7939" y="12776"/>
                    <a:pt x="7712" y="12344"/>
                  </a:cubicBezTo>
                  <a:cubicBezTo>
                    <a:pt x="5938" y="9091"/>
                    <a:pt x="5141" y="7794"/>
                    <a:pt x="3549" y="4883"/>
                  </a:cubicBezTo>
                  <a:cubicBezTo>
                    <a:pt x="3071" y="4018"/>
                    <a:pt x="2730" y="3063"/>
                    <a:pt x="2275" y="2176"/>
                  </a:cubicBezTo>
                  <a:cubicBezTo>
                    <a:pt x="2071" y="1782"/>
                    <a:pt x="1905" y="1603"/>
                    <a:pt x="1638" y="1603"/>
                  </a:cubicBezTo>
                  <a:cubicBezTo>
                    <a:pt x="1488" y="1603"/>
                    <a:pt x="1307" y="1660"/>
                    <a:pt x="1070" y="1766"/>
                  </a:cubicBezTo>
                  <a:cubicBezTo>
                    <a:pt x="706" y="1903"/>
                    <a:pt x="364" y="2062"/>
                    <a:pt x="1" y="2198"/>
                  </a:cubicBezTo>
                  <a:lnTo>
                    <a:pt x="7462" y="16006"/>
                  </a:lnTo>
                  <a:cubicBezTo>
                    <a:pt x="7718" y="16473"/>
                    <a:pt x="8178" y="16706"/>
                    <a:pt x="8636" y="16706"/>
                  </a:cubicBezTo>
                  <a:cubicBezTo>
                    <a:pt x="9071" y="16706"/>
                    <a:pt x="9504" y="16495"/>
                    <a:pt x="9759" y="16074"/>
                  </a:cubicBezTo>
                  <a:lnTo>
                    <a:pt x="19381" y="356"/>
                  </a:lnTo>
                  <a:cubicBezTo>
                    <a:pt x="19199" y="333"/>
                    <a:pt x="19040" y="288"/>
                    <a:pt x="18858" y="242"/>
                  </a:cubicBezTo>
                  <a:cubicBezTo>
                    <a:pt x="18236" y="121"/>
                    <a:pt x="17847" y="0"/>
                    <a:pt x="17551" y="0"/>
                  </a:cubicBezTo>
                  <a:close/>
                </a:path>
              </a:pathLst>
            </a:custGeom>
            <a:solidFill>
              <a:srgbClr val="4AA2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822;p64">
              <a:extLst>
                <a:ext uri="{FF2B5EF4-FFF2-40B4-BE49-F238E27FC236}">
                  <a16:creationId xmlns:a16="http://schemas.microsoft.com/office/drawing/2014/main" id="{91A9563B-4B80-4750-AD76-C0BDF2A61ECA}"/>
                </a:ext>
              </a:extLst>
            </p:cNvPr>
            <p:cNvSpPr/>
            <p:nvPr/>
          </p:nvSpPr>
          <p:spPr>
            <a:xfrm>
              <a:off x="4358750" y="989600"/>
              <a:ext cx="488525" cy="977200"/>
            </a:xfrm>
            <a:custGeom>
              <a:avLst/>
              <a:gdLst/>
              <a:ahLst/>
              <a:cxnLst/>
              <a:rect l="l" t="t" r="r" b="b"/>
              <a:pathLst>
                <a:path w="19541" h="39088" extrusionOk="0">
                  <a:moveTo>
                    <a:pt x="755" y="0"/>
                  </a:moveTo>
                  <a:cubicBezTo>
                    <a:pt x="457" y="0"/>
                    <a:pt x="168" y="194"/>
                    <a:pt x="69" y="491"/>
                  </a:cubicBezTo>
                  <a:cubicBezTo>
                    <a:pt x="1" y="855"/>
                    <a:pt x="183" y="1219"/>
                    <a:pt x="547" y="1333"/>
                  </a:cubicBezTo>
                  <a:cubicBezTo>
                    <a:pt x="1002" y="1492"/>
                    <a:pt x="1479" y="1628"/>
                    <a:pt x="1980" y="1742"/>
                  </a:cubicBezTo>
                  <a:cubicBezTo>
                    <a:pt x="4209" y="2288"/>
                    <a:pt x="5779" y="3653"/>
                    <a:pt x="6780" y="5677"/>
                  </a:cubicBezTo>
                  <a:cubicBezTo>
                    <a:pt x="7553" y="7247"/>
                    <a:pt x="8053" y="8930"/>
                    <a:pt x="8304" y="10659"/>
                  </a:cubicBezTo>
                  <a:cubicBezTo>
                    <a:pt x="8599" y="12888"/>
                    <a:pt x="8781" y="15140"/>
                    <a:pt x="8827" y="17370"/>
                  </a:cubicBezTo>
                  <a:cubicBezTo>
                    <a:pt x="8872" y="19189"/>
                    <a:pt x="9077" y="19007"/>
                    <a:pt x="7303" y="19440"/>
                  </a:cubicBezTo>
                  <a:cubicBezTo>
                    <a:pt x="5710" y="19826"/>
                    <a:pt x="4414" y="21009"/>
                    <a:pt x="3936" y="22556"/>
                  </a:cubicBezTo>
                  <a:cubicBezTo>
                    <a:pt x="3754" y="23079"/>
                    <a:pt x="3595" y="23602"/>
                    <a:pt x="3504" y="24148"/>
                  </a:cubicBezTo>
                  <a:cubicBezTo>
                    <a:pt x="3185" y="25718"/>
                    <a:pt x="3117" y="27333"/>
                    <a:pt x="3276" y="28925"/>
                  </a:cubicBezTo>
                  <a:cubicBezTo>
                    <a:pt x="3436" y="31018"/>
                    <a:pt x="3845" y="33065"/>
                    <a:pt x="4755" y="34999"/>
                  </a:cubicBezTo>
                  <a:cubicBezTo>
                    <a:pt x="5187" y="36000"/>
                    <a:pt x="5870" y="36887"/>
                    <a:pt x="6757" y="37569"/>
                  </a:cubicBezTo>
                  <a:cubicBezTo>
                    <a:pt x="7257" y="37956"/>
                    <a:pt x="7826" y="38275"/>
                    <a:pt x="8235" y="38798"/>
                  </a:cubicBezTo>
                  <a:cubicBezTo>
                    <a:pt x="8392" y="38986"/>
                    <a:pt x="8625" y="39088"/>
                    <a:pt x="8867" y="39088"/>
                  </a:cubicBezTo>
                  <a:cubicBezTo>
                    <a:pt x="8975" y="39088"/>
                    <a:pt x="9085" y="39067"/>
                    <a:pt x="9191" y="39025"/>
                  </a:cubicBezTo>
                  <a:cubicBezTo>
                    <a:pt x="9805" y="38798"/>
                    <a:pt x="10169" y="37933"/>
                    <a:pt x="9964" y="37251"/>
                  </a:cubicBezTo>
                  <a:cubicBezTo>
                    <a:pt x="9826" y="36784"/>
                    <a:pt x="9543" y="36541"/>
                    <a:pt x="9066" y="36541"/>
                  </a:cubicBezTo>
                  <a:cubicBezTo>
                    <a:pt x="8915" y="36541"/>
                    <a:pt x="8745" y="36565"/>
                    <a:pt x="8554" y="36614"/>
                  </a:cubicBezTo>
                  <a:cubicBezTo>
                    <a:pt x="8452" y="36650"/>
                    <a:pt x="8346" y="36668"/>
                    <a:pt x="8240" y="36668"/>
                  </a:cubicBezTo>
                  <a:cubicBezTo>
                    <a:pt x="8013" y="36668"/>
                    <a:pt x="7784" y="36587"/>
                    <a:pt x="7598" y="36432"/>
                  </a:cubicBezTo>
                  <a:cubicBezTo>
                    <a:pt x="6916" y="35909"/>
                    <a:pt x="6393" y="35226"/>
                    <a:pt x="6074" y="34430"/>
                  </a:cubicBezTo>
                  <a:cubicBezTo>
                    <a:pt x="4550" y="31041"/>
                    <a:pt x="4346" y="27492"/>
                    <a:pt x="5005" y="23875"/>
                  </a:cubicBezTo>
                  <a:cubicBezTo>
                    <a:pt x="5074" y="23602"/>
                    <a:pt x="5165" y="23307"/>
                    <a:pt x="5278" y="23034"/>
                  </a:cubicBezTo>
                  <a:cubicBezTo>
                    <a:pt x="5642" y="21919"/>
                    <a:pt x="6552" y="21077"/>
                    <a:pt x="7689" y="20804"/>
                  </a:cubicBezTo>
                  <a:cubicBezTo>
                    <a:pt x="8918" y="20509"/>
                    <a:pt x="10146" y="20281"/>
                    <a:pt x="11375" y="20145"/>
                  </a:cubicBezTo>
                  <a:cubicBezTo>
                    <a:pt x="11583" y="20107"/>
                    <a:pt x="11791" y="20088"/>
                    <a:pt x="11998" y="20088"/>
                  </a:cubicBezTo>
                  <a:cubicBezTo>
                    <a:pt x="13148" y="20088"/>
                    <a:pt x="14245" y="20663"/>
                    <a:pt x="14900" y="21646"/>
                  </a:cubicBezTo>
                  <a:cubicBezTo>
                    <a:pt x="15264" y="22124"/>
                    <a:pt x="15583" y="22624"/>
                    <a:pt x="15856" y="23147"/>
                  </a:cubicBezTo>
                  <a:cubicBezTo>
                    <a:pt x="16516" y="24376"/>
                    <a:pt x="17039" y="25695"/>
                    <a:pt x="17380" y="27037"/>
                  </a:cubicBezTo>
                  <a:cubicBezTo>
                    <a:pt x="17903" y="28812"/>
                    <a:pt x="18085" y="30677"/>
                    <a:pt x="17949" y="32519"/>
                  </a:cubicBezTo>
                  <a:cubicBezTo>
                    <a:pt x="17903" y="33111"/>
                    <a:pt x="17744" y="33702"/>
                    <a:pt x="17494" y="34248"/>
                  </a:cubicBezTo>
                  <a:cubicBezTo>
                    <a:pt x="17221" y="34794"/>
                    <a:pt x="16948" y="35249"/>
                    <a:pt x="16174" y="35249"/>
                  </a:cubicBezTo>
                  <a:cubicBezTo>
                    <a:pt x="16163" y="35249"/>
                    <a:pt x="16151" y="35248"/>
                    <a:pt x="16140" y="35248"/>
                  </a:cubicBezTo>
                  <a:cubicBezTo>
                    <a:pt x="15549" y="35248"/>
                    <a:pt x="15267" y="35829"/>
                    <a:pt x="15378" y="36432"/>
                  </a:cubicBezTo>
                  <a:cubicBezTo>
                    <a:pt x="15469" y="36819"/>
                    <a:pt x="15674" y="37160"/>
                    <a:pt x="15992" y="37410"/>
                  </a:cubicBezTo>
                  <a:cubicBezTo>
                    <a:pt x="16208" y="37572"/>
                    <a:pt x="16455" y="37652"/>
                    <a:pt x="16690" y="37652"/>
                  </a:cubicBezTo>
                  <a:cubicBezTo>
                    <a:pt x="17049" y="37652"/>
                    <a:pt x="17379" y="37463"/>
                    <a:pt x="17516" y="37092"/>
                  </a:cubicBezTo>
                  <a:cubicBezTo>
                    <a:pt x="17721" y="36591"/>
                    <a:pt x="17971" y="36113"/>
                    <a:pt x="18290" y="35659"/>
                  </a:cubicBezTo>
                  <a:cubicBezTo>
                    <a:pt x="18995" y="34635"/>
                    <a:pt x="19382" y="33407"/>
                    <a:pt x="19404" y="32155"/>
                  </a:cubicBezTo>
                  <a:cubicBezTo>
                    <a:pt x="19541" y="28357"/>
                    <a:pt x="18495" y="24853"/>
                    <a:pt x="16607" y="21601"/>
                  </a:cubicBezTo>
                  <a:cubicBezTo>
                    <a:pt x="16288" y="21100"/>
                    <a:pt x="15924" y="20622"/>
                    <a:pt x="15515" y="20190"/>
                  </a:cubicBezTo>
                  <a:cubicBezTo>
                    <a:pt x="14656" y="19224"/>
                    <a:pt x="13411" y="18683"/>
                    <a:pt x="12126" y="18683"/>
                  </a:cubicBezTo>
                  <a:cubicBezTo>
                    <a:pt x="12050" y="18683"/>
                    <a:pt x="11974" y="18685"/>
                    <a:pt x="11898" y="18689"/>
                  </a:cubicBezTo>
                  <a:cubicBezTo>
                    <a:pt x="11614" y="18702"/>
                    <a:pt x="11321" y="18764"/>
                    <a:pt x="11021" y="18764"/>
                  </a:cubicBezTo>
                  <a:cubicBezTo>
                    <a:pt x="10817" y="18764"/>
                    <a:pt x="10608" y="18736"/>
                    <a:pt x="10396" y="18643"/>
                  </a:cubicBezTo>
                  <a:lnTo>
                    <a:pt x="10419" y="18643"/>
                  </a:lnTo>
                  <a:cubicBezTo>
                    <a:pt x="10169" y="17961"/>
                    <a:pt x="10214" y="17279"/>
                    <a:pt x="10192" y="16573"/>
                  </a:cubicBezTo>
                  <a:cubicBezTo>
                    <a:pt x="10169" y="14731"/>
                    <a:pt x="10032" y="12888"/>
                    <a:pt x="9805" y="11046"/>
                  </a:cubicBezTo>
                  <a:cubicBezTo>
                    <a:pt x="9555" y="9135"/>
                    <a:pt x="9032" y="7247"/>
                    <a:pt x="8258" y="5450"/>
                  </a:cubicBezTo>
                  <a:cubicBezTo>
                    <a:pt x="6825" y="2242"/>
                    <a:pt x="4255" y="582"/>
                    <a:pt x="888" y="13"/>
                  </a:cubicBezTo>
                  <a:cubicBezTo>
                    <a:pt x="844" y="4"/>
                    <a:pt x="799" y="0"/>
                    <a:pt x="755" y="0"/>
                  </a:cubicBezTo>
                  <a:close/>
                </a:path>
              </a:pathLst>
            </a:custGeom>
            <a:solidFill>
              <a:srgbClr val="0A2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823;p64">
              <a:extLst>
                <a:ext uri="{FF2B5EF4-FFF2-40B4-BE49-F238E27FC236}">
                  <a16:creationId xmlns:a16="http://schemas.microsoft.com/office/drawing/2014/main" id="{D86FC38F-A168-4E25-9E52-04466FE6E1D5}"/>
                </a:ext>
              </a:extLst>
            </p:cNvPr>
            <p:cNvSpPr/>
            <p:nvPr/>
          </p:nvSpPr>
          <p:spPr>
            <a:xfrm>
              <a:off x="3576250" y="1031925"/>
              <a:ext cx="469750" cy="825275"/>
            </a:xfrm>
            <a:custGeom>
              <a:avLst/>
              <a:gdLst/>
              <a:ahLst/>
              <a:cxnLst/>
              <a:rect l="l" t="t" r="r" b="b"/>
              <a:pathLst>
                <a:path w="18790" h="33011" extrusionOk="0">
                  <a:moveTo>
                    <a:pt x="17930" y="0"/>
                  </a:moveTo>
                  <a:cubicBezTo>
                    <a:pt x="17795" y="0"/>
                    <a:pt x="17661" y="23"/>
                    <a:pt x="17539" y="72"/>
                  </a:cubicBezTo>
                  <a:cubicBezTo>
                    <a:pt x="16424" y="322"/>
                    <a:pt x="15332" y="686"/>
                    <a:pt x="14286" y="1164"/>
                  </a:cubicBezTo>
                  <a:cubicBezTo>
                    <a:pt x="12056" y="2301"/>
                    <a:pt x="10123" y="3939"/>
                    <a:pt x="8667" y="5986"/>
                  </a:cubicBezTo>
                  <a:cubicBezTo>
                    <a:pt x="6734" y="8648"/>
                    <a:pt x="5551" y="11650"/>
                    <a:pt x="4709" y="14812"/>
                  </a:cubicBezTo>
                  <a:cubicBezTo>
                    <a:pt x="3708" y="18565"/>
                    <a:pt x="2980" y="22387"/>
                    <a:pt x="2594" y="26254"/>
                  </a:cubicBezTo>
                  <a:cubicBezTo>
                    <a:pt x="2503" y="27096"/>
                    <a:pt x="2366" y="27846"/>
                    <a:pt x="1456" y="28188"/>
                  </a:cubicBezTo>
                  <a:cubicBezTo>
                    <a:pt x="1297" y="28279"/>
                    <a:pt x="1138" y="28415"/>
                    <a:pt x="1024" y="28574"/>
                  </a:cubicBezTo>
                  <a:cubicBezTo>
                    <a:pt x="364" y="29462"/>
                    <a:pt x="0" y="30417"/>
                    <a:pt x="455" y="31509"/>
                  </a:cubicBezTo>
                  <a:cubicBezTo>
                    <a:pt x="887" y="32532"/>
                    <a:pt x="1775" y="32942"/>
                    <a:pt x="2684" y="33010"/>
                  </a:cubicBezTo>
                  <a:cubicBezTo>
                    <a:pt x="2703" y="33010"/>
                    <a:pt x="2722" y="33011"/>
                    <a:pt x="2740" y="33011"/>
                  </a:cubicBezTo>
                  <a:cubicBezTo>
                    <a:pt x="3947" y="33011"/>
                    <a:pt x="5035" y="32288"/>
                    <a:pt x="5505" y="31168"/>
                  </a:cubicBezTo>
                  <a:cubicBezTo>
                    <a:pt x="5937" y="30053"/>
                    <a:pt x="5551" y="28779"/>
                    <a:pt x="4573" y="28097"/>
                  </a:cubicBezTo>
                  <a:cubicBezTo>
                    <a:pt x="3936" y="27687"/>
                    <a:pt x="3822" y="27278"/>
                    <a:pt x="3936" y="26618"/>
                  </a:cubicBezTo>
                  <a:cubicBezTo>
                    <a:pt x="4118" y="25435"/>
                    <a:pt x="4254" y="24252"/>
                    <a:pt x="4436" y="23069"/>
                  </a:cubicBezTo>
                  <a:cubicBezTo>
                    <a:pt x="4959" y="19566"/>
                    <a:pt x="5755" y="16109"/>
                    <a:pt x="6825" y="12742"/>
                  </a:cubicBezTo>
                  <a:cubicBezTo>
                    <a:pt x="7575" y="10467"/>
                    <a:pt x="8690" y="8306"/>
                    <a:pt x="10146" y="6396"/>
                  </a:cubicBezTo>
                  <a:cubicBezTo>
                    <a:pt x="11920" y="4075"/>
                    <a:pt x="14172" y="2437"/>
                    <a:pt x="17038" y="1664"/>
                  </a:cubicBezTo>
                  <a:cubicBezTo>
                    <a:pt x="17379" y="1573"/>
                    <a:pt x="17698" y="1459"/>
                    <a:pt x="18039" y="1346"/>
                  </a:cubicBezTo>
                  <a:cubicBezTo>
                    <a:pt x="18221" y="1277"/>
                    <a:pt x="18380" y="1164"/>
                    <a:pt x="18517" y="1027"/>
                  </a:cubicBezTo>
                  <a:cubicBezTo>
                    <a:pt x="18790" y="709"/>
                    <a:pt x="18676" y="208"/>
                    <a:pt x="18267" y="49"/>
                  </a:cubicBezTo>
                  <a:cubicBezTo>
                    <a:pt x="18161" y="17"/>
                    <a:pt x="18046" y="0"/>
                    <a:pt x="17930" y="0"/>
                  </a:cubicBezTo>
                  <a:close/>
                </a:path>
              </a:pathLst>
            </a:custGeom>
            <a:solidFill>
              <a:srgbClr val="0A2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824;p64">
              <a:extLst>
                <a:ext uri="{FF2B5EF4-FFF2-40B4-BE49-F238E27FC236}">
                  <a16:creationId xmlns:a16="http://schemas.microsoft.com/office/drawing/2014/main" id="{3E6E9D0A-E088-421A-A92B-FD8519CD8782}"/>
                </a:ext>
              </a:extLst>
            </p:cNvPr>
            <p:cNvSpPr/>
            <p:nvPr/>
          </p:nvSpPr>
          <p:spPr>
            <a:xfrm>
              <a:off x="4138100" y="2960425"/>
              <a:ext cx="526075" cy="174500"/>
            </a:xfrm>
            <a:custGeom>
              <a:avLst/>
              <a:gdLst/>
              <a:ahLst/>
              <a:cxnLst/>
              <a:rect l="l" t="t" r="r" b="b"/>
              <a:pathLst>
                <a:path w="21043" h="6980" extrusionOk="0">
                  <a:moveTo>
                    <a:pt x="21042" y="0"/>
                  </a:moveTo>
                  <a:lnTo>
                    <a:pt x="21042" y="0"/>
                  </a:lnTo>
                  <a:cubicBezTo>
                    <a:pt x="20201" y="137"/>
                    <a:pt x="19336" y="251"/>
                    <a:pt x="18472" y="342"/>
                  </a:cubicBezTo>
                  <a:cubicBezTo>
                    <a:pt x="14718" y="751"/>
                    <a:pt x="10920" y="819"/>
                    <a:pt x="8941" y="842"/>
                  </a:cubicBezTo>
                  <a:cubicBezTo>
                    <a:pt x="5733" y="842"/>
                    <a:pt x="2935" y="774"/>
                    <a:pt x="365" y="660"/>
                  </a:cubicBezTo>
                  <a:cubicBezTo>
                    <a:pt x="228" y="2753"/>
                    <a:pt x="1" y="6301"/>
                    <a:pt x="1" y="6301"/>
                  </a:cubicBezTo>
                  <a:cubicBezTo>
                    <a:pt x="1" y="6301"/>
                    <a:pt x="4537" y="6979"/>
                    <a:pt x="10232" y="6979"/>
                  </a:cubicBezTo>
                  <a:cubicBezTo>
                    <a:pt x="13573" y="6979"/>
                    <a:pt x="17312" y="6746"/>
                    <a:pt x="20769" y="6006"/>
                  </a:cubicBezTo>
                  <a:cubicBezTo>
                    <a:pt x="20769" y="6006"/>
                    <a:pt x="20974" y="2480"/>
                    <a:pt x="21042" y="0"/>
                  </a:cubicBezTo>
                  <a:close/>
                </a:path>
              </a:pathLst>
            </a:custGeom>
            <a:solidFill>
              <a:srgbClr val="4AA2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55462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6EA3CD-D6AB-4A33-8066-D6DCE579BBFB}"/>
              </a:ext>
            </a:extLst>
          </p:cNvPr>
          <p:cNvSpPr>
            <a:spLocks noGrp="1"/>
          </p:cNvSpPr>
          <p:nvPr>
            <p:ph type="title"/>
          </p:nvPr>
        </p:nvSpPr>
        <p:spPr>
          <a:xfrm>
            <a:off x="0" y="953501"/>
            <a:ext cx="5324800" cy="820800"/>
          </a:xfrm>
        </p:spPr>
        <p:txBody>
          <a:bodyPr/>
          <a:lstStyle/>
          <a:p>
            <a:r>
              <a:rPr lang="fr-MA" dirty="0"/>
              <a:t>Organisme d’</a:t>
            </a:r>
            <a:r>
              <a:rPr lang="fr-MA" dirty="0" err="1"/>
              <a:t>acceuill</a:t>
            </a:r>
            <a:endParaRPr lang="fr-MA" dirty="0"/>
          </a:p>
        </p:txBody>
      </p:sp>
      <p:pic>
        <p:nvPicPr>
          <p:cNvPr id="6" name="Image 5">
            <a:extLst>
              <a:ext uri="{FF2B5EF4-FFF2-40B4-BE49-F238E27FC236}">
                <a16:creationId xmlns:a16="http://schemas.microsoft.com/office/drawing/2014/main" id="{D3C76AB8-9DDF-4B39-902F-459EC470F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547" y="1708354"/>
            <a:ext cx="4978782" cy="4978782"/>
          </a:xfrm>
          <a:prstGeom prst="rect">
            <a:avLst/>
          </a:prstGeom>
        </p:spPr>
      </p:pic>
      <p:pic>
        <p:nvPicPr>
          <p:cNvPr id="8" name="Image 7">
            <a:extLst>
              <a:ext uri="{FF2B5EF4-FFF2-40B4-BE49-F238E27FC236}">
                <a16:creationId xmlns:a16="http://schemas.microsoft.com/office/drawing/2014/main" id="{174C0C81-452C-44B9-A719-64EEFF339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125" y="1641013"/>
            <a:ext cx="5281118" cy="5113463"/>
          </a:xfrm>
          <a:prstGeom prst="rect">
            <a:avLst/>
          </a:prstGeom>
        </p:spPr>
      </p:pic>
    </p:spTree>
    <p:extLst>
      <p:ext uri="{BB962C8B-B14F-4D97-AF65-F5344CB8AC3E}">
        <p14:creationId xmlns:p14="http://schemas.microsoft.com/office/powerpoint/2010/main" val="10842891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8"/>
          <p:cNvSpPr txBox="1">
            <a:spLocks noGrp="1"/>
          </p:cNvSpPr>
          <p:nvPr>
            <p:ph type="title"/>
          </p:nvPr>
        </p:nvSpPr>
        <p:spPr>
          <a:xfrm>
            <a:off x="2707200" y="3377233"/>
            <a:ext cx="6768000" cy="820800"/>
          </a:xfrm>
          <a:prstGeom prst="rect">
            <a:avLst/>
          </a:prstGeom>
        </p:spPr>
        <p:txBody>
          <a:bodyPr spcFirstLastPara="1" vert="horz" wrap="square" lIns="121900" tIns="121900" rIns="121900" bIns="121900" rtlCol="0" anchor="t" anchorCtr="0">
            <a:noAutofit/>
          </a:bodyPr>
          <a:lstStyle/>
          <a:p>
            <a:pPr indent="-397923">
              <a:lnSpc>
                <a:spcPct val="115000"/>
              </a:lnSpc>
              <a:buSzPts val="1100"/>
            </a:pPr>
            <a:r>
              <a:rPr lang="en-US" sz="4400" dirty="0"/>
              <a:t>Identification des difficultés</a:t>
            </a:r>
          </a:p>
        </p:txBody>
      </p:sp>
      <p:sp>
        <p:nvSpPr>
          <p:cNvPr id="1165" name="Google Shape;1165;p48"/>
          <p:cNvSpPr txBox="1">
            <a:spLocks noGrp="1"/>
          </p:cNvSpPr>
          <p:nvPr>
            <p:ph type="title" idx="2"/>
          </p:nvPr>
        </p:nvSpPr>
        <p:spPr>
          <a:xfrm>
            <a:off x="2707400" y="2045797"/>
            <a:ext cx="6768000" cy="1278400"/>
          </a:xfrm>
          <a:prstGeom prst="rect">
            <a:avLst/>
          </a:prstGeom>
        </p:spPr>
        <p:txBody>
          <a:bodyPr spcFirstLastPara="1" vert="horz" wrap="square" lIns="121900" tIns="121900" rIns="121900" bIns="121900" rtlCol="0" anchor="t" anchorCtr="0">
            <a:noAutofit/>
          </a:bodyPr>
          <a:lstStyle/>
          <a:p>
            <a:r>
              <a:rPr lang="en" dirty="0"/>
              <a:t>03</a:t>
            </a:r>
            <a:endParaRPr dirty="0"/>
          </a:p>
        </p:txBody>
      </p:sp>
      <p:grpSp>
        <p:nvGrpSpPr>
          <p:cNvPr id="1167" name="Google Shape;1167;p48"/>
          <p:cNvGrpSpPr/>
          <p:nvPr/>
        </p:nvGrpSpPr>
        <p:grpSpPr>
          <a:xfrm rot="-332614">
            <a:off x="1218890" y="671323"/>
            <a:ext cx="2366831" cy="1574861"/>
            <a:chOff x="238125" y="502000"/>
            <a:chExt cx="7027925" cy="4604825"/>
          </a:xfrm>
        </p:grpSpPr>
        <p:sp>
          <p:nvSpPr>
            <p:cNvPr id="1168" name="Google Shape;1168;p48"/>
            <p:cNvSpPr/>
            <p:nvPr/>
          </p:nvSpPr>
          <p:spPr>
            <a:xfrm>
              <a:off x="238125" y="1242100"/>
              <a:ext cx="7027925" cy="3411000"/>
            </a:xfrm>
            <a:custGeom>
              <a:avLst/>
              <a:gdLst/>
              <a:ahLst/>
              <a:cxnLst/>
              <a:rect l="l" t="t" r="r" b="b"/>
              <a:pathLst>
                <a:path w="281117" h="136440" extrusionOk="0">
                  <a:moveTo>
                    <a:pt x="150212" y="23684"/>
                  </a:moveTo>
                  <a:lnTo>
                    <a:pt x="150212" y="47883"/>
                  </a:lnTo>
                  <a:lnTo>
                    <a:pt x="174410" y="47883"/>
                  </a:lnTo>
                  <a:lnTo>
                    <a:pt x="174410" y="67319"/>
                  </a:lnTo>
                  <a:lnTo>
                    <a:pt x="150212" y="67319"/>
                  </a:lnTo>
                  <a:lnTo>
                    <a:pt x="150212" y="91518"/>
                  </a:lnTo>
                  <a:lnTo>
                    <a:pt x="130776" y="91518"/>
                  </a:lnTo>
                  <a:lnTo>
                    <a:pt x="130776" y="67319"/>
                  </a:lnTo>
                  <a:lnTo>
                    <a:pt x="106577" y="67319"/>
                  </a:lnTo>
                  <a:lnTo>
                    <a:pt x="106577" y="47883"/>
                  </a:lnTo>
                  <a:lnTo>
                    <a:pt x="130776" y="47883"/>
                  </a:lnTo>
                  <a:lnTo>
                    <a:pt x="130776" y="23684"/>
                  </a:lnTo>
                  <a:close/>
                  <a:moveTo>
                    <a:pt x="140558" y="1"/>
                  </a:moveTo>
                  <a:cubicBezTo>
                    <a:pt x="109151" y="1"/>
                    <a:pt x="77745" y="3090"/>
                    <a:pt x="46853" y="9268"/>
                  </a:cubicBezTo>
                  <a:cubicBezTo>
                    <a:pt x="45437" y="9397"/>
                    <a:pt x="43892" y="9783"/>
                    <a:pt x="42348" y="10040"/>
                  </a:cubicBezTo>
                  <a:lnTo>
                    <a:pt x="0" y="18793"/>
                  </a:lnTo>
                  <a:lnTo>
                    <a:pt x="25228" y="136439"/>
                  </a:lnTo>
                  <a:lnTo>
                    <a:pt x="30892" y="134509"/>
                  </a:lnTo>
                  <a:cubicBezTo>
                    <a:pt x="79289" y="122023"/>
                    <a:pt x="109924" y="115716"/>
                    <a:pt x="140558" y="115716"/>
                  </a:cubicBezTo>
                  <a:cubicBezTo>
                    <a:pt x="171193" y="115716"/>
                    <a:pt x="201827" y="122023"/>
                    <a:pt x="250224" y="134509"/>
                  </a:cubicBezTo>
                  <a:lnTo>
                    <a:pt x="255888" y="136439"/>
                  </a:lnTo>
                  <a:lnTo>
                    <a:pt x="281116" y="18922"/>
                  </a:lnTo>
                  <a:lnTo>
                    <a:pt x="238769" y="10040"/>
                  </a:lnTo>
                  <a:cubicBezTo>
                    <a:pt x="237224" y="9783"/>
                    <a:pt x="235679" y="9397"/>
                    <a:pt x="234135" y="9268"/>
                  </a:cubicBezTo>
                  <a:cubicBezTo>
                    <a:pt x="203372" y="3090"/>
                    <a:pt x="171965" y="1"/>
                    <a:pt x="14055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9" name="Google Shape;1169;p48"/>
            <p:cNvSpPr/>
            <p:nvPr/>
          </p:nvSpPr>
          <p:spPr>
            <a:xfrm>
              <a:off x="868825" y="4135000"/>
              <a:ext cx="5766500" cy="971825"/>
            </a:xfrm>
            <a:custGeom>
              <a:avLst/>
              <a:gdLst/>
              <a:ahLst/>
              <a:cxnLst/>
              <a:rect l="l" t="t" r="r" b="b"/>
              <a:pathLst>
                <a:path w="230660" h="38873" extrusionOk="0">
                  <a:moveTo>
                    <a:pt x="115330" y="0"/>
                  </a:moveTo>
                  <a:cubicBezTo>
                    <a:pt x="84696" y="0"/>
                    <a:pt x="54061" y="6307"/>
                    <a:pt x="5664" y="18793"/>
                  </a:cubicBezTo>
                  <a:lnTo>
                    <a:pt x="0" y="20723"/>
                  </a:lnTo>
                  <a:lnTo>
                    <a:pt x="3862" y="38872"/>
                  </a:lnTo>
                  <a:lnTo>
                    <a:pt x="5149" y="38486"/>
                  </a:lnTo>
                  <a:cubicBezTo>
                    <a:pt x="53675" y="25872"/>
                    <a:pt x="84438" y="19436"/>
                    <a:pt x="115330" y="19436"/>
                  </a:cubicBezTo>
                  <a:cubicBezTo>
                    <a:pt x="146093" y="19436"/>
                    <a:pt x="176985" y="25872"/>
                    <a:pt x="225382" y="38486"/>
                  </a:cubicBezTo>
                  <a:lnTo>
                    <a:pt x="226798" y="38872"/>
                  </a:lnTo>
                  <a:lnTo>
                    <a:pt x="230660" y="20723"/>
                  </a:lnTo>
                  <a:lnTo>
                    <a:pt x="224996" y="18793"/>
                  </a:lnTo>
                  <a:cubicBezTo>
                    <a:pt x="176599" y="6307"/>
                    <a:pt x="145965" y="0"/>
                    <a:pt x="1153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70" name="Google Shape;1170;p48"/>
            <p:cNvSpPr/>
            <p:nvPr/>
          </p:nvSpPr>
          <p:spPr>
            <a:xfrm>
              <a:off x="1409425" y="502000"/>
              <a:ext cx="4682075" cy="971825"/>
            </a:xfrm>
            <a:custGeom>
              <a:avLst/>
              <a:gdLst/>
              <a:ahLst/>
              <a:cxnLst/>
              <a:rect l="l" t="t" r="r" b="b"/>
              <a:pathLst>
                <a:path w="187283" h="38873" extrusionOk="0">
                  <a:moveTo>
                    <a:pt x="54963" y="0"/>
                  </a:moveTo>
                  <a:cubicBezTo>
                    <a:pt x="30249" y="0"/>
                    <a:pt x="8239" y="15575"/>
                    <a:pt x="1" y="38872"/>
                  </a:cubicBezTo>
                  <a:cubicBezTo>
                    <a:pt x="30957" y="32758"/>
                    <a:pt x="62332" y="29701"/>
                    <a:pt x="93690" y="29701"/>
                  </a:cubicBezTo>
                  <a:cubicBezTo>
                    <a:pt x="125049" y="29701"/>
                    <a:pt x="156391" y="32758"/>
                    <a:pt x="187283" y="38872"/>
                  </a:cubicBezTo>
                  <a:cubicBezTo>
                    <a:pt x="179045" y="15575"/>
                    <a:pt x="157163" y="0"/>
                    <a:pt x="13245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71" name="Google Shape;1171;p48"/>
            <p:cNvSpPr/>
            <p:nvPr/>
          </p:nvSpPr>
          <p:spPr>
            <a:xfrm>
              <a:off x="2902550" y="1834200"/>
              <a:ext cx="1695850" cy="1695850"/>
            </a:xfrm>
            <a:custGeom>
              <a:avLst/>
              <a:gdLst/>
              <a:ahLst/>
              <a:cxnLst/>
              <a:rect l="l" t="t" r="r" b="b"/>
              <a:pathLst>
                <a:path w="67834" h="67834" extrusionOk="0">
                  <a:moveTo>
                    <a:pt x="24199" y="0"/>
                  </a:moveTo>
                  <a:lnTo>
                    <a:pt x="24199" y="24199"/>
                  </a:lnTo>
                  <a:lnTo>
                    <a:pt x="0" y="24199"/>
                  </a:lnTo>
                  <a:lnTo>
                    <a:pt x="0" y="43635"/>
                  </a:lnTo>
                  <a:lnTo>
                    <a:pt x="24199" y="43635"/>
                  </a:lnTo>
                  <a:lnTo>
                    <a:pt x="24199" y="67834"/>
                  </a:lnTo>
                  <a:lnTo>
                    <a:pt x="43635" y="67834"/>
                  </a:lnTo>
                  <a:lnTo>
                    <a:pt x="43635" y="43635"/>
                  </a:lnTo>
                  <a:lnTo>
                    <a:pt x="67833" y="43635"/>
                  </a:lnTo>
                  <a:lnTo>
                    <a:pt x="67833" y="24199"/>
                  </a:lnTo>
                  <a:lnTo>
                    <a:pt x="43635" y="24199"/>
                  </a:lnTo>
                  <a:lnTo>
                    <a:pt x="4363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1172" name="Google Shape;1172;p48"/>
          <p:cNvGrpSpPr/>
          <p:nvPr/>
        </p:nvGrpSpPr>
        <p:grpSpPr>
          <a:xfrm>
            <a:off x="8795046" y="4737587"/>
            <a:ext cx="3695964" cy="1781853"/>
            <a:chOff x="752817" y="3135891"/>
            <a:chExt cx="2704892" cy="1303922"/>
          </a:xfrm>
        </p:grpSpPr>
        <p:sp>
          <p:nvSpPr>
            <p:cNvPr id="1173" name="Google Shape;1173;p48"/>
            <p:cNvSpPr/>
            <p:nvPr/>
          </p:nvSpPr>
          <p:spPr>
            <a:xfrm>
              <a:off x="874383" y="3135891"/>
              <a:ext cx="537158" cy="179961"/>
            </a:xfrm>
            <a:custGeom>
              <a:avLst/>
              <a:gdLst/>
              <a:ahLst/>
              <a:cxnLst/>
              <a:rect l="l" t="t" r="r" b="b"/>
              <a:pathLst>
                <a:path w="16760" h="5615" extrusionOk="0">
                  <a:moveTo>
                    <a:pt x="5631" y="0"/>
                  </a:moveTo>
                  <a:cubicBezTo>
                    <a:pt x="2524" y="0"/>
                    <a:pt x="1" y="2506"/>
                    <a:pt x="1" y="5614"/>
                  </a:cubicBezTo>
                  <a:lnTo>
                    <a:pt x="16759" y="5614"/>
                  </a:lnTo>
                  <a:cubicBezTo>
                    <a:pt x="16759" y="2506"/>
                    <a:pt x="14236" y="0"/>
                    <a:pt x="11129" y="0"/>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4" name="Google Shape;1174;p48"/>
            <p:cNvSpPr/>
            <p:nvPr/>
          </p:nvSpPr>
          <p:spPr>
            <a:xfrm>
              <a:off x="922458" y="3367836"/>
              <a:ext cx="1959345" cy="838845"/>
            </a:xfrm>
            <a:custGeom>
              <a:avLst/>
              <a:gdLst/>
              <a:ahLst/>
              <a:cxnLst/>
              <a:rect l="l" t="t" r="r" b="b"/>
              <a:pathLst>
                <a:path w="61134" h="26173" extrusionOk="0">
                  <a:moveTo>
                    <a:pt x="1206" y="1"/>
                  </a:moveTo>
                  <a:cubicBezTo>
                    <a:pt x="387" y="1"/>
                    <a:pt x="1" y="1255"/>
                    <a:pt x="923" y="1635"/>
                  </a:cubicBezTo>
                  <a:lnTo>
                    <a:pt x="59587" y="26097"/>
                  </a:lnTo>
                  <a:cubicBezTo>
                    <a:pt x="59712" y="26149"/>
                    <a:pt x="59831" y="26173"/>
                    <a:pt x="59942" y="26173"/>
                  </a:cubicBezTo>
                  <a:cubicBezTo>
                    <a:pt x="60752" y="26173"/>
                    <a:pt x="61133" y="24925"/>
                    <a:pt x="60222" y="24543"/>
                  </a:cubicBezTo>
                  <a:lnTo>
                    <a:pt x="1575" y="82"/>
                  </a:lnTo>
                  <a:cubicBezTo>
                    <a:pt x="1445" y="26"/>
                    <a:pt x="1321" y="1"/>
                    <a:pt x="1206"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5" name="Google Shape;1175;p48"/>
            <p:cNvSpPr/>
            <p:nvPr/>
          </p:nvSpPr>
          <p:spPr>
            <a:xfrm>
              <a:off x="1327890" y="3367997"/>
              <a:ext cx="1959825" cy="838813"/>
            </a:xfrm>
            <a:custGeom>
              <a:avLst/>
              <a:gdLst/>
              <a:ahLst/>
              <a:cxnLst/>
              <a:rect l="l" t="t" r="r" b="b"/>
              <a:pathLst>
                <a:path w="61149" h="26172" extrusionOk="0">
                  <a:moveTo>
                    <a:pt x="59941" y="1"/>
                  </a:moveTo>
                  <a:cubicBezTo>
                    <a:pt x="59830" y="1"/>
                    <a:pt x="59711" y="24"/>
                    <a:pt x="59586" y="77"/>
                  </a:cubicBezTo>
                  <a:lnTo>
                    <a:pt x="938" y="24538"/>
                  </a:lnTo>
                  <a:cubicBezTo>
                    <a:pt x="0" y="24904"/>
                    <a:pt x="400" y="26172"/>
                    <a:pt x="1212" y="26172"/>
                  </a:cubicBezTo>
                  <a:cubicBezTo>
                    <a:pt x="1325" y="26172"/>
                    <a:pt x="1447" y="26147"/>
                    <a:pt x="1573" y="26092"/>
                  </a:cubicBezTo>
                  <a:lnTo>
                    <a:pt x="60237" y="1630"/>
                  </a:lnTo>
                  <a:cubicBezTo>
                    <a:pt x="61148" y="1248"/>
                    <a:pt x="60754" y="1"/>
                    <a:pt x="59941"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6" name="Google Shape;1176;p48"/>
            <p:cNvSpPr/>
            <p:nvPr/>
          </p:nvSpPr>
          <p:spPr>
            <a:xfrm>
              <a:off x="752817" y="3310467"/>
              <a:ext cx="2704892" cy="101246"/>
            </a:xfrm>
            <a:custGeom>
              <a:avLst/>
              <a:gdLst/>
              <a:ahLst/>
              <a:cxnLst/>
              <a:rect l="l" t="t" r="r" b="b"/>
              <a:pathLst>
                <a:path w="84396" h="3159" extrusionOk="0">
                  <a:moveTo>
                    <a:pt x="1588" y="0"/>
                  </a:moveTo>
                  <a:cubicBezTo>
                    <a:pt x="719" y="0"/>
                    <a:pt x="1" y="702"/>
                    <a:pt x="1" y="1571"/>
                  </a:cubicBezTo>
                  <a:cubicBezTo>
                    <a:pt x="1" y="2440"/>
                    <a:pt x="719" y="3158"/>
                    <a:pt x="1588" y="3158"/>
                  </a:cubicBezTo>
                  <a:lnTo>
                    <a:pt x="82808" y="3158"/>
                  </a:lnTo>
                  <a:cubicBezTo>
                    <a:pt x="83677" y="3158"/>
                    <a:pt x="84396" y="2440"/>
                    <a:pt x="84379" y="1571"/>
                  </a:cubicBezTo>
                  <a:cubicBezTo>
                    <a:pt x="84396" y="702"/>
                    <a:pt x="83677" y="0"/>
                    <a:pt x="82808"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177" name="Google Shape;1177;p48"/>
            <p:cNvSpPr/>
            <p:nvPr/>
          </p:nvSpPr>
          <p:spPr>
            <a:xfrm>
              <a:off x="1343499" y="4154408"/>
              <a:ext cx="68042" cy="189063"/>
            </a:xfrm>
            <a:custGeom>
              <a:avLst/>
              <a:gdLst/>
              <a:ahLst/>
              <a:cxnLst/>
              <a:rect l="l" t="t" r="r" b="b"/>
              <a:pathLst>
                <a:path w="2123" h="5899" extrusionOk="0">
                  <a:moveTo>
                    <a:pt x="1061" y="1"/>
                  </a:moveTo>
                  <a:cubicBezTo>
                    <a:pt x="531" y="1"/>
                    <a:pt x="0" y="352"/>
                    <a:pt x="0" y="1053"/>
                  </a:cubicBezTo>
                  <a:lnTo>
                    <a:pt x="0" y="4830"/>
                  </a:lnTo>
                  <a:cubicBezTo>
                    <a:pt x="0" y="5431"/>
                    <a:pt x="468" y="5899"/>
                    <a:pt x="1070" y="5899"/>
                  </a:cubicBezTo>
                  <a:cubicBezTo>
                    <a:pt x="1655" y="5899"/>
                    <a:pt x="2122" y="5431"/>
                    <a:pt x="2122" y="4830"/>
                  </a:cubicBezTo>
                  <a:lnTo>
                    <a:pt x="2122" y="1053"/>
                  </a:lnTo>
                  <a:cubicBezTo>
                    <a:pt x="2122" y="352"/>
                    <a:pt x="1592" y="1"/>
                    <a:pt x="1061"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8" name="Google Shape;1178;p48"/>
            <p:cNvSpPr/>
            <p:nvPr/>
          </p:nvSpPr>
          <p:spPr>
            <a:xfrm>
              <a:off x="2799017" y="4154408"/>
              <a:ext cx="68042" cy="189063"/>
            </a:xfrm>
            <a:custGeom>
              <a:avLst/>
              <a:gdLst/>
              <a:ahLst/>
              <a:cxnLst/>
              <a:rect l="l" t="t" r="r" b="b"/>
              <a:pathLst>
                <a:path w="2123" h="5899" extrusionOk="0">
                  <a:moveTo>
                    <a:pt x="1061" y="1"/>
                  </a:moveTo>
                  <a:cubicBezTo>
                    <a:pt x="531" y="1"/>
                    <a:pt x="0" y="352"/>
                    <a:pt x="0" y="1053"/>
                  </a:cubicBezTo>
                  <a:lnTo>
                    <a:pt x="0" y="4830"/>
                  </a:lnTo>
                  <a:cubicBezTo>
                    <a:pt x="0" y="5431"/>
                    <a:pt x="468" y="5899"/>
                    <a:pt x="1053" y="5899"/>
                  </a:cubicBezTo>
                  <a:cubicBezTo>
                    <a:pt x="1654" y="5899"/>
                    <a:pt x="2122" y="5431"/>
                    <a:pt x="2122" y="4830"/>
                  </a:cubicBezTo>
                  <a:lnTo>
                    <a:pt x="2122" y="1053"/>
                  </a:lnTo>
                  <a:cubicBezTo>
                    <a:pt x="2122" y="352"/>
                    <a:pt x="1592" y="1"/>
                    <a:pt x="1061" y="1"/>
                  </a:cubicBez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179" name="Google Shape;1179;p48"/>
            <p:cNvSpPr/>
            <p:nvPr/>
          </p:nvSpPr>
          <p:spPr>
            <a:xfrm>
              <a:off x="1247637" y="4247064"/>
              <a:ext cx="224959" cy="192749"/>
            </a:xfrm>
            <a:custGeom>
              <a:avLst/>
              <a:gdLst/>
              <a:ahLst/>
              <a:cxnLst/>
              <a:rect l="l" t="t" r="r" b="b"/>
              <a:pathLst>
                <a:path w="7019" h="6014" extrusionOk="0">
                  <a:moveTo>
                    <a:pt x="4011" y="0"/>
                  </a:moveTo>
                  <a:cubicBezTo>
                    <a:pt x="1337" y="0"/>
                    <a:pt x="1" y="3242"/>
                    <a:pt x="1889" y="5130"/>
                  </a:cubicBezTo>
                  <a:cubicBezTo>
                    <a:pt x="2505" y="5740"/>
                    <a:pt x="3258" y="6014"/>
                    <a:pt x="3997" y="6014"/>
                  </a:cubicBezTo>
                  <a:cubicBezTo>
                    <a:pt x="5542" y="6014"/>
                    <a:pt x="7018" y="4817"/>
                    <a:pt x="7018" y="3008"/>
                  </a:cubicBezTo>
                  <a:cubicBezTo>
                    <a:pt x="7018" y="1354"/>
                    <a:pt x="5681" y="0"/>
                    <a:pt x="4011"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sp>
          <p:nvSpPr>
            <p:cNvPr id="1180" name="Google Shape;1180;p48"/>
            <p:cNvSpPr/>
            <p:nvPr/>
          </p:nvSpPr>
          <p:spPr>
            <a:xfrm>
              <a:off x="2705303" y="4247064"/>
              <a:ext cx="224927" cy="192749"/>
            </a:xfrm>
            <a:custGeom>
              <a:avLst/>
              <a:gdLst/>
              <a:ahLst/>
              <a:cxnLst/>
              <a:rect l="l" t="t" r="r" b="b"/>
              <a:pathLst>
                <a:path w="7018" h="6014" extrusionOk="0">
                  <a:moveTo>
                    <a:pt x="4010" y="0"/>
                  </a:moveTo>
                  <a:cubicBezTo>
                    <a:pt x="1337" y="0"/>
                    <a:pt x="0" y="3242"/>
                    <a:pt x="1888" y="5130"/>
                  </a:cubicBezTo>
                  <a:cubicBezTo>
                    <a:pt x="2504" y="5740"/>
                    <a:pt x="3258" y="6014"/>
                    <a:pt x="3996" y="6014"/>
                  </a:cubicBezTo>
                  <a:cubicBezTo>
                    <a:pt x="5541" y="6014"/>
                    <a:pt x="7018" y="4817"/>
                    <a:pt x="7018" y="3008"/>
                  </a:cubicBezTo>
                  <a:cubicBezTo>
                    <a:pt x="7018" y="1354"/>
                    <a:pt x="5681" y="0"/>
                    <a:pt x="4010" y="0"/>
                  </a:cubicBezTo>
                  <a:close/>
                </a:path>
              </a:pathLst>
            </a:custGeom>
            <a:solidFill>
              <a:srgbClr val="0A2E4E"/>
            </a:solidFill>
            <a:ln>
              <a:noFill/>
            </a:ln>
          </p:spPr>
          <p:txBody>
            <a:bodyPr spcFirstLastPara="1" wrap="square" lIns="121900" tIns="121900" rIns="121900" bIns="121900" anchor="ctr" anchorCtr="0">
              <a:noAutofit/>
            </a:bodyPr>
            <a:lstStyle/>
            <a:p>
              <a:endParaRPr sz="2400"/>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oogle Shape;9171;p73">
            <a:extLst>
              <a:ext uri="{FF2B5EF4-FFF2-40B4-BE49-F238E27FC236}">
                <a16:creationId xmlns:a16="http://schemas.microsoft.com/office/drawing/2014/main" id="{7C464F93-C4D4-4085-A539-8673BB2A4F77}"/>
              </a:ext>
            </a:extLst>
          </p:cNvPr>
          <p:cNvGrpSpPr/>
          <p:nvPr/>
        </p:nvGrpSpPr>
        <p:grpSpPr>
          <a:xfrm>
            <a:off x="2445182" y="404136"/>
            <a:ext cx="9171432" cy="5038530"/>
            <a:chOff x="1839071" y="2209163"/>
            <a:chExt cx="2095113" cy="1406703"/>
          </a:xfrm>
        </p:grpSpPr>
        <p:sp>
          <p:nvSpPr>
            <p:cNvPr id="15" name="Google Shape;9172;p73">
              <a:extLst>
                <a:ext uri="{FF2B5EF4-FFF2-40B4-BE49-F238E27FC236}">
                  <a16:creationId xmlns:a16="http://schemas.microsoft.com/office/drawing/2014/main" id="{2E61A000-DB51-41F1-A5B5-074023463708}"/>
                </a:ext>
              </a:extLst>
            </p:cNvPr>
            <p:cNvSpPr/>
            <p:nvPr/>
          </p:nvSpPr>
          <p:spPr>
            <a:xfrm>
              <a:off x="1839071" y="2209163"/>
              <a:ext cx="575100" cy="575100"/>
            </a:xfrm>
            <a:prstGeom prst="flowChartConnector">
              <a:avLst/>
            </a:prstGeom>
            <a:solidFill>
              <a:srgbClr val="92D05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173;p73">
              <a:extLst>
                <a:ext uri="{FF2B5EF4-FFF2-40B4-BE49-F238E27FC236}">
                  <a16:creationId xmlns:a16="http://schemas.microsoft.com/office/drawing/2014/main" id="{EB145D5E-DEF0-4631-9ACA-03C528EE2636}"/>
                </a:ext>
              </a:extLst>
            </p:cNvPr>
            <p:cNvSpPr/>
            <p:nvPr/>
          </p:nvSpPr>
          <p:spPr>
            <a:xfrm>
              <a:off x="3359084" y="2213715"/>
              <a:ext cx="575100" cy="575100"/>
            </a:xfrm>
            <a:prstGeom prst="flowChartConnector">
              <a:avLst/>
            </a:prstGeom>
            <a:solidFill>
              <a:srgbClr val="92D05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MA" b="1" dirty="0"/>
                <a:t>Redondances des information</a:t>
              </a:r>
            </a:p>
          </p:txBody>
        </p:sp>
        <p:sp>
          <p:nvSpPr>
            <p:cNvPr id="17" name="Google Shape;9174;p73">
              <a:extLst>
                <a:ext uri="{FF2B5EF4-FFF2-40B4-BE49-F238E27FC236}">
                  <a16:creationId xmlns:a16="http://schemas.microsoft.com/office/drawing/2014/main" id="{B6D45AFE-149E-401F-A264-27B80AE65798}"/>
                </a:ext>
              </a:extLst>
            </p:cNvPr>
            <p:cNvSpPr/>
            <p:nvPr/>
          </p:nvSpPr>
          <p:spPr>
            <a:xfrm>
              <a:off x="3174239" y="3040766"/>
              <a:ext cx="575100" cy="575100"/>
            </a:xfrm>
            <a:prstGeom prst="flowChartConnector">
              <a:avLst/>
            </a:prstGeom>
            <a:solidFill>
              <a:srgbClr val="92D05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r>
                <a:rPr lang="fr-MA" b="1" dirty="0"/>
                <a:t>Le Partage des donnés</a:t>
              </a:r>
            </a:p>
            <a:p>
              <a:pPr marL="0" lvl="0" indent="0" algn="l" rtl="0">
                <a:spcBef>
                  <a:spcPts val="0"/>
                </a:spcBef>
                <a:spcAft>
                  <a:spcPts val="0"/>
                </a:spcAft>
                <a:buNone/>
              </a:pPr>
              <a:endParaRPr b="1" dirty="0"/>
            </a:p>
          </p:txBody>
        </p:sp>
        <p:cxnSp>
          <p:nvCxnSpPr>
            <p:cNvPr id="18" name="Google Shape;9175;p73">
              <a:extLst>
                <a:ext uri="{FF2B5EF4-FFF2-40B4-BE49-F238E27FC236}">
                  <a16:creationId xmlns:a16="http://schemas.microsoft.com/office/drawing/2014/main" id="{B6DF767A-EE52-4EA0-B6C4-804349D698F4}"/>
                </a:ext>
              </a:extLst>
            </p:cNvPr>
            <p:cNvCxnSpPr>
              <a:cxnSpLocks/>
              <a:stCxn id="15" idx="6"/>
              <a:endCxn id="16" idx="2"/>
            </p:cNvCxnSpPr>
            <p:nvPr/>
          </p:nvCxnSpPr>
          <p:spPr>
            <a:xfrm>
              <a:off x="2414171" y="2496713"/>
              <a:ext cx="944913" cy="4552"/>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19" name="Google Shape;9176;p73">
              <a:extLst>
                <a:ext uri="{FF2B5EF4-FFF2-40B4-BE49-F238E27FC236}">
                  <a16:creationId xmlns:a16="http://schemas.microsoft.com/office/drawing/2014/main" id="{9A10164B-9FC8-46AE-94E2-41873156CDF7}"/>
                </a:ext>
              </a:extLst>
            </p:cNvPr>
            <p:cNvCxnSpPr>
              <a:cxnSpLocks/>
              <a:stCxn id="16" idx="4"/>
              <a:endCxn id="22" idx="0"/>
            </p:cNvCxnSpPr>
            <p:nvPr/>
          </p:nvCxnSpPr>
          <p:spPr>
            <a:xfrm rot="5400000">
              <a:off x="2760673" y="2154804"/>
              <a:ext cx="251951" cy="1519972"/>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20" name="Google Shape;9178;p73">
              <a:extLst>
                <a:ext uri="{FF2B5EF4-FFF2-40B4-BE49-F238E27FC236}">
                  <a16:creationId xmlns:a16="http://schemas.microsoft.com/office/drawing/2014/main" id="{986FD00A-F9DC-4B6E-AC81-E71A64AA7864}"/>
                </a:ext>
              </a:extLst>
            </p:cNvPr>
            <p:cNvCxnSpPr>
              <a:cxnSpLocks/>
              <a:stCxn id="22" idx="6"/>
              <a:endCxn id="17" idx="2"/>
            </p:cNvCxnSpPr>
            <p:nvPr/>
          </p:nvCxnSpPr>
          <p:spPr>
            <a:xfrm>
              <a:off x="2414212" y="3328316"/>
              <a:ext cx="760027" cy="3546"/>
            </a:xfrm>
            <a:prstGeom prst="bentConnector3">
              <a:avLst>
                <a:gd name="adj1" fmla="val 50000"/>
              </a:avLst>
            </a:prstGeom>
            <a:noFill/>
            <a:ln w="9525" cap="flat" cmpd="sng">
              <a:solidFill>
                <a:srgbClr val="325D79"/>
              </a:solidFill>
              <a:prstDash val="solid"/>
              <a:round/>
              <a:headEnd type="none" w="med" len="med"/>
              <a:tailEnd type="none" w="med" len="med"/>
            </a:ln>
          </p:spPr>
        </p:cxnSp>
        <p:sp>
          <p:nvSpPr>
            <p:cNvPr id="22" name="Google Shape;9177;p73">
              <a:extLst>
                <a:ext uri="{FF2B5EF4-FFF2-40B4-BE49-F238E27FC236}">
                  <a16:creationId xmlns:a16="http://schemas.microsoft.com/office/drawing/2014/main" id="{0F0D753F-972B-4C66-BF56-4B7F8E069FCA}"/>
                </a:ext>
              </a:extLst>
            </p:cNvPr>
            <p:cNvSpPr/>
            <p:nvPr/>
          </p:nvSpPr>
          <p:spPr>
            <a:xfrm>
              <a:off x="1839112" y="3040766"/>
              <a:ext cx="575100" cy="575100"/>
            </a:xfrm>
            <a:prstGeom prst="flowChartConnector">
              <a:avLst/>
            </a:prstGeom>
            <a:solidFill>
              <a:srgbClr val="92D05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r>
                <a:rPr lang="fr-MA" b="1" dirty="0"/>
                <a:t> une </a:t>
              </a:r>
              <a:r>
                <a:rPr lang="fr-MA" b="1" dirty="0" err="1"/>
                <a:t>acce</a:t>
              </a:r>
              <a:r>
                <a:rPr lang="fr-MA" b="1" dirty="0"/>
                <a:t> au donnés Limité</a:t>
              </a:r>
            </a:p>
            <a:p>
              <a:r>
                <a:rPr lang="fr-MA" b="1" dirty="0"/>
                <a:t>et le retard d’avoir les  données</a:t>
              </a:r>
            </a:p>
            <a:p>
              <a:endParaRPr lang="fr-MA" b="1" dirty="0"/>
            </a:p>
            <a:p>
              <a:pPr marL="0" lvl="0" indent="0" algn="l" rtl="0">
                <a:spcBef>
                  <a:spcPts val="0"/>
                </a:spcBef>
                <a:spcAft>
                  <a:spcPts val="0"/>
                </a:spcAft>
                <a:buNone/>
              </a:pPr>
              <a:endParaRPr b="1" dirty="0"/>
            </a:p>
          </p:txBody>
        </p:sp>
      </p:grpSp>
      <p:sp>
        <p:nvSpPr>
          <p:cNvPr id="32" name="ZoneTexte 31">
            <a:extLst>
              <a:ext uri="{FF2B5EF4-FFF2-40B4-BE49-F238E27FC236}">
                <a16:creationId xmlns:a16="http://schemas.microsoft.com/office/drawing/2014/main" id="{B50B3F45-8E26-491F-AFAD-53464B571965}"/>
              </a:ext>
            </a:extLst>
          </p:cNvPr>
          <p:cNvSpPr txBox="1"/>
          <p:nvPr/>
        </p:nvSpPr>
        <p:spPr>
          <a:xfrm flipH="1">
            <a:off x="2687217" y="1061346"/>
            <a:ext cx="2517521" cy="923330"/>
          </a:xfrm>
          <a:prstGeom prst="rect">
            <a:avLst/>
          </a:prstGeom>
          <a:noFill/>
        </p:spPr>
        <p:txBody>
          <a:bodyPr wrap="square" rtlCol="0">
            <a:spAutoFit/>
          </a:bodyPr>
          <a:lstStyle/>
          <a:p>
            <a:r>
              <a:rPr lang="fr-MA" b="1" dirty="0"/>
              <a:t>La saisie des donnés dans Plusieurs registre et feuille Excel </a:t>
            </a:r>
          </a:p>
        </p:txBody>
      </p:sp>
      <p:pic>
        <p:nvPicPr>
          <p:cNvPr id="36" name="Image 35">
            <a:extLst>
              <a:ext uri="{FF2B5EF4-FFF2-40B4-BE49-F238E27FC236}">
                <a16:creationId xmlns:a16="http://schemas.microsoft.com/office/drawing/2014/main" id="{AB140456-C208-4FFB-B7B2-70A5C7BDDCEC}"/>
              </a:ext>
            </a:extLst>
          </p:cNvPr>
          <p:cNvPicPr>
            <a:picLocks noChangeAspect="1"/>
          </p:cNvPicPr>
          <p:nvPr/>
        </p:nvPicPr>
        <p:blipFill rotWithShape="1">
          <a:blip r:embed="rId3">
            <a:extLst>
              <a:ext uri="{28A0092B-C50C-407E-A947-70E740481C1C}">
                <a14:useLocalDpi xmlns:a14="http://schemas.microsoft.com/office/drawing/2010/main" val="0"/>
              </a:ext>
            </a:extLst>
          </a:blip>
          <a:srcRect l="64354" t="894" r="1" b="64383"/>
          <a:stretch/>
        </p:blipFill>
        <p:spPr>
          <a:xfrm>
            <a:off x="147352" y="243191"/>
            <a:ext cx="2037133" cy="1984443"/>
          </a:xfrm>
          <a:prstGeom prst="rect">
            <a:avLst/>
          </a:prstGeom>
        </p:spPr>
      </p:pic>
      <p:pic>
        <p:nvPicPr>
          <p:cNvPr id="38" name="Image 37">
            <a:extLst>
              <a:ext uri="{FF2B5EF4-FFF2-40B4-BE49-F238E27FC236}">
                <a16:creationId xmlns:a16="http://schemas.microsoft.com/office/drawing/2014/main" id="{AEC89ADA-7461-4385-97DD-D9D0F3050FE3}"/>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35957" r="25939" b="34278"/>
          <a:stretch/>
        </p:blipFill>
        <p:spPr>
          <a:xfrm>
            <a:off x="6192192" y="2923401"/>
            <a:ext cx="1046259" cy="1294276"/>
          </a:xfrm>
          <a:prstGeom prst="rect">
            <a:avLst/>
          </a:prstGeom>
        </p:spPr>
      </p:pic>
      <p:pic>
        <p:nvPicPr>
          <p:cNvPr id="39" name="Image 38">
            <a:extLst>
              <a:ext uri="{FF2B5EF4-FFF2-40B4-BE49-F238E27FC236}">
                <a16:creationId xmlns:a16="http://schemas.microsoft.com/office/drawing/2014/main" id="{6B54B342-DF2C-40B5-9B98-C9E1E84F445F}"/>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t="35957" r="25939" b="34278"/>
          <a:stretch/>
        </p:blipFill>
        <p:spPr>
          <a:xfrm>
            <a:off x="6474870" y="4821887"/>
            <a:ext cx="1527161" cy="1889176"/>
          </a:xfrm>
          <a:prstGeom prst="rect">
            <a:avLst/>
          </a:prstGeom>
        </p:spPr>
      </p:pic>
      <p:pic>
        <p:nvPicPr>
          <p:cNvPr id="40" name="Image 39">
            <a:extLst>
              <a:ext uri="{FF2B5EF4-FFF2-40B4-BE49-F238E27FC236}">
                <a16:creationId xmlns:a16="http://schemas.microsoft.com/office/drawing/2014/main" id="{F05D1617-36A9-4966-BD80-EB851DC33AC1}"/>
              </a:ext>
            </a:extLst>
          </p:cNvPr>
          <p:cNvPicPr>
            <a:picLocks noChangeAspect="1"/>
          </p:cNvPicPr>
          <p:nvPr/>
        </p:nvPicPr>
        <p:blipFill rotWithShape="1">
          <a:blip r:embed="rId3">
            <a:extLst>
              <a:ext uri="{28A0092B-C50C-407E-A947-70E740481C1C}">
                <a14:useLocalDpi xmlns:a14="http://schemas.microsoft.com/office/drawing/2010/main" val="0"/>
              </a:ext>
            </a:extLst>
          </a:blip>
          <a:srcRect l="64354" t="894" r="15382" b="64383"/>
          <a:stretch/>
        </p:blipFill>
        <p:spPr>
          <a:xfrm flipH="1">
            <a:off x="5418305" y="4726620"/>
            <a:ext cx="1313593" cy="1984443"/>
          </a:xfrm>
          <a:prstGeom prst="rect">
            <a:avLst/>
          </a:prstGeom>
        </p:spPr>
      </p:pic>
      <p:sp>
        <p:nvSpPr>
          <p:cNvPr id="2" name="ZoneTexte 1">
            <a:extLst>
              <a:ext uri="{FF2B5EF4-FFF2-40B4-BE49-F238E27FC236}">
                <a16:creationId xmlns:a16="http://schemas.microsoft.com/office/drawing/2014/main" id="{DB1AF268-F984-46B2-B106-7F31817505A1}"/>
              </a:ext>
            </a:extLst>
          </p:cNvPr>
          <p:cNvSpPr txBox="1"/>
          <p:nvPr/>
        </p:nvSpPr>
        <p:spPr>
          <a:xfrm>
            <a:off x="6731898" y="856527"/>
            <a:ext cx="981551" cy="369332"/>
          </a:xfrm>
          <a:prstGeom prst="rect">
            <a:avLst/>
          </a:prstGeom>
          <a:noFill/>
        </p:spPr>
        <p:txBody>
          <a:bodyPr wrap="none" rtlCol="0">
            <a:spAutoFit/>
          </a:bodyPr>
          <a:lstStyle/>
          <a:p>
            <a:r>
              <a:rPr lang="fr-MA" dirty="0"/>
              <a:t>Génère  </a:t>
            </a:r>
          </a:p>
        </p:txBody>
      </p:sp>
      <p:sp>
        <p:nvSpPr>
          <p:cNvPr id="3" name="ZoneTexte 2">
            <a:extLst>
              <a:ext uri="{FF2B5EF4-FFF2-40B4-BE49-F238E27FC236}">
                <a16:creationId xmlns:a16="http://schemas.microsoft.com/office/drawing/2014/main" id="{CC6CF3FD-7353-467C-8731-D83CA93F705B}"/>
              </a:ext>
            </a:extLst>
          </p:cNvPr>
          <p:cNvSpPr txBox="1"/>
          <p:nvPr/>
        </p:nvSpPr>
        <p:spPr>
          <a:xfrm>
            <a:off x="6474870" y="2480333"/>
            <a:ext cx="2145203" cy="369332"/>
          </a:xfrm>
          <a:prstGeom prst="rect">
            <a:avLst/>
          </a:prstGeom>
          <a:noFill/>
        </p:spPr>
        <p:txBody>
          <a:bodyPr wrap="none" rtlCol="0">
            <a:spAutoFit/>
          </a:bodyPr>
          <a:lstStyle/>
          <a:p>
            <a:r>
              <a:rPr lang="fr-MA" dirty="0"/>
              <a:t>Nous permet d’avoir </a:t>
            </a:r>
          </a:p>
        </p:txBody>
      </p:sp>
    </p:spTree>
    <p:extLst>
      <p:ext uri="{BB962C8B-B14F-4D97-AF65-F5344CB8AC3E}">
        <p14:creationId xmlns:p14="http://schemas.microsoft.com/office/powerpoint/2010/main" val="3973915780"/>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2971</TotalTime>
  <Words>736</Words>
  <Application>Microsoft Office PowerPoint</Application>
  <PresentationFormat>Grand écran</PresentationFormat>
  <Paragraphs>95</Paragraphs>
  <Slides>37</Slides>
  <Notes>14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37</vt:i4>
      </vt:variant>
    </vt:vector>
  </HeadingPairs>
  <TitlesOfParts>
    <vt:vector size="44" baseType="lpstr">
      <vt:lpstr>Arial</vt:lpstr>
      <vt:lpstr>Calibri</vt:lpstr>
      <vt:lpstr>Calibri Light</vt:lpstr>
      <vt:lpstr>Calibri Light (En-têtes)</vt:lpstr>
      <vt:lpstr>Pompiere</vt:lpstr>
      <vt:lpstr>Times New Roman</vt:lpstr>
      <vt:lpstr>Thème Office</vt:lpstr>
      <vt:lpstr>Présentation PowerPoint</vt:lpstr>
      <vt:lpstr>Gestion  d’infirmerie</vt:lpstr>
      <vt:lpstr>sommaire</vt:lpstr>
      <vt:lpstr>introduction</vt:lpstr>
      <vt:lpstr>Contexte du project</vt:lpstr>
      <vt:lpstr>à propos de SONASID</vt:lpstr>
      <vt:lpstr>Organisme d’acceuill</vt:lpstr>
      <vt:lpstr>Identification des difficultés</vt:lpstr>
      <vt:lpstr>Présentation PowerPoint</vt:lpstr>
      <vt:lpstr>Présentation PowerPoint</vt:lpstr>
      <vt:lpstr>La Conception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dossier  d’infirmerie</dc:title>
  <dc:creator>Hussam Essmahi</dc:creator>
  <cp:lastModifiedBy>Hussam Essmahi</cp:lastModifiedBy>
  <cp:revision>104</cp:revision>
  <dcterms:created xsi:type="dcterms:W3CDTF">2021-08-26T22:46:12Z</dcterms:created>
  <dcterms:modified xsi:type="dcterms:W3CDTF">2022-08-04T20:03:25Z</dcterms:modified>
</cp:coreProperties>
</file>